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97" r:id="rId4"/>
  </p:sldMasterIdLst>
  <p:notesMasterIdLst>
    <p:notesMasterId r:id="rId13"/>
  </p:notesMasterIdLst>
  <p:handoutMasterIdLst>
    <p:handoutMasterId r:id="rId14"/>
  </p:handoutMasterIdLst>
  <p:sldIdLst>
    <p:sldId id="3620" r:id="rId5"/>
    <p:sldId id="3640" r:id="rId6"/>
    <p:sldId id="3622" r:id="rId7"/>
    <p:sldId id="3629" r:id="rId8"/>
    <p:sldId id="3637" r:id="rId9"/>
    <p:sldId id="2265" r:id="rId10"/>
    <p:sldId id="2278" r:id="rId11"/>
    <p:sldId id="2305" r:id="rId12"/>
  </p:sldIdLst>
  <p:sldSz cx="9144000" cy="5143500" type="screen16x9"/>
  <p:notesSz cx="7010400" cy="92964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87E549-BBF3-42DE-BAC9-82545F811189}">
          <p14:sldIdLst>
            <p14:sldId id="3620"/>
            <p14:sldId id="3640"/>
            <p14:sldId id="3622"/>
            <p14:sldId id="3629"/>
            <p14:sldId id="3637"/>
            <p14:sldId id="2265"/>
            <p14:sldId id="2278"/>
            <p14:sldId id="2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F28F3C-94E0-EAB2-8BEF-808FA0D049E7}" name="Ernest Morozov" initials="EM" userId="S::Ernest.Morozov@vensure.com::b4b129a5-3017-4a43-a1a7-23abb3fd2c9e" providerId="AD"/>
  <p188:author id="{A25C3FE0-39F3-3ADB-AD6A-C9CC21B3B0C3}" name="Bill Kane" initials="BK" userId="S::Bill.Kane@vensure.com::30b53836-09ff-4d81-acae-e72618fe6c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stin Sirpilla" initials="JS" lastIdx="42" clrIdx="0">
    <p:extLst>
      <p:ext uri="{19B8F6BF-5375-455C-9EA6-DF929625EA0E}">
        <p15:presenceInfo xmlns:p15="http://schemas.microsoft.com/office/powerpoint/2012/main" userId="S::Justin.Sirpilla@vensure.com::345d372d-f54e-4189-9d53-1107a4a31b0c" providerId="AD"/>
      </p:ext>
    </p:extLst>
  </p:cmAuthor>
  <p:cmAuthor id="2" name="Alex J. Campos" initials="AJC" lastIdx="51" clrIdx="1">
    <p:extLst>
      <p:ext uri="{19B8F6BF-5375-455C-9EA6-DF929625EA0E}">
        <p15:presenceInfo xmlns:p15="http://schemas.microsoft.com/office/powerpoint/2012/main" userId="S-1-5-21-1017971098-4128333604-3540251682-1114" providerId="AD"/>
      </p:ext>
    </p:extLst>
  </p:cmAuthor>
  <p:cmAuthor id="3" name="Justin Sirpilla" initials="JS [2]" lastIdx="28" clrIdx="2">
    <p:extLst>
      <p:ext uri="{19B8F6BF-5375-455C-9EA6-DF929625EA0E}">
        <p15:presenceInfo xmlns:p15="http://schemas.microsoft.com/office/powerpoint/2012/main" userId="Justin Sirpilla" providerId="None"/>
      </p:ext>
    </p:extLst>
  </p:cmAuthor>
  <p:cmAuthor id="4" name="Kara Childress" initials="KC" lastIdx="6" clrIdx="3">
    <p:extLst>
      <p:ext uri="{19B8F6BF-5375-455C-9EA6-DF929625EA0E}">
        <p15:presenceInfo xmlns:p15="http://schemas.microsoft.com/office/powerpoint/2012/main" userId="S::kchildress@vensure.com::5ccc91de-cbdf-42d4-b995-11b86ec87938" providerId="AD"/>
      </p:ext>
    </p:extLst>
  </p:cmAuthor>
  <p:cmAuthor id="5" name="Alex Campos" initials="AC" lastIdx="24" clrIdx="4">
    <p:extLst>
      <p:ext uri="{19B8F6BF-5375-455C-9EA6-DF929625EA0E}">
        <p15:presenceInfo xmlns:p15="http://schemas.microsoft.com/office/powerpoint/2012/main" userId="Alex Camp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106"/>
    <a:srgbClr val="FFE2D3"/>
    <a:srgbClr val="65B4D2"/>
    <a:srgbClr val="66CCFF"/>
    <a:srgbClr val="111216"/>
    <a:srgbClr val="0A0C11"/>
    <a:srgbClr val="1D1A06"/>
    <a:srgbClr val="372A0E"/>
    <a:srgbClr val="151409"/>
    <a:srgbClr val="0E1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9D73E-FBDA-4D8E-BA28-913AAF111DBF}" v="7" dt="2023-01-05T19:15:19.576"/>
  </p1510:revLst>
</p1510:revInfo>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083" autoAdjust="0"/>
  </p:normalViewPr>
  <p:slideViewPr>
    <p:cSldViewPr snapToGrid="0">
      <p:cViewPr varScale="1">
        <p:scale>
          <a:sx n="112" d="100"/>
          <a:sy n="112" d="100"/>
        </p:scale>
        <p:origin x="108" y="330"/>
      </p:cViewPr>
      <p:guideLst/>
    </p:cSldViewPr>
  </p:slideViewPr>
  <p:notesTextViewPr>
    <p:cViewPr>
      <p:scale>
        <a:sx n="3" d="2"/>
        <a:sy n="3" d="2"/>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Kane" userId="30b53836-09ff-4d81-acae-e72618fe6cae" providerId="ADAL" clId="{3509D73E-FBDA-4D8E-BA28-913AAF111DBF}"/>
    <pc:docChg chg="undo custSel modSld">
      <pc:chgData name="Bill Kane" userId="30b53836-09ff-4d81-acae-e72618fe6cae" providerId="ADAL" clId="{3509D73E-FBDA-4D8E-BA28-913AAF111DBF}" dt="2023-01-05T19:15:46.034" v="309" actId="20577"/>
      <pc:docMkLst>
        <pc:docMk/>
      </pc:docMkLst>
      <pc:sldChg chg="modNotesTx">
        <pc:chgData name="Bill Kane" userId="30b53836-09ff-4d81-acae-e72618fe6cae" providerId="ADAL" clId="{3509D73E-FBDA-4D8E-BA28-913AAF111DBF}" dt="2023-01-05T16:22:50.156" v="15" actId="5793"/>
        <pc:sldMkLst>
          <pc:docMk/>
          <pc:sldMk cId="1166599593" sldId="2265"/>
        </pc:sldMkLst>
      </pc:sldChg>
      <pc:sldChg chg="modNotesTx">
        <pc:chgData name="Bill Kane" userId="30b53836-09ff-4d81-acae-e72618fe6cae" providerId="ADAL" clId="{3509D73E-FBDA-4D8E-BA28-913AAF111DBF}" dt="2023-01-05T19:13:08.359" v="236" actId="20577"/>
        <pc:sldMkLst>
          <pc:docMk/>
          <pc:sldMk cId="529175759" sldId="2278"/>
        </pc:sldMkLst>
      </pc:sldChg>
      <pc:sldChg chg="addSp delSp modSp mod modNotesTx">
        <pc:chgData name="Bill Kane" userId="30b53836-09ff-4d81-acae-e72618fe6cae" providerId="ADAL" clId="{3509D73E-FBDA-4D8E-BA28-913AAF111DBF}" dt="2023-01-05T19:15:46.034" v="309" actId="20577"/>
        <pc:sldMkLst>
          <pc:docMk/>
          <pc:sldMk cId="2964169199" sldId="2305"/>
        </pc:sldMkLst>
        <pc:spChg chg="add del">
          <ac:chgData name="Bill Kane" userId="30b53836-09ff-4d81-acae-e72618fe6cae" providerId="ADAL" clId="{3509D73E-FBDA-4D8E-BA28-913AAF111DBF}" dt="2023-01-05T16:23:36.855" v="24" actId="22"/>
          <ac:spMkLst>
            <pc:docMk/>
            <pc:sldMk cId="2964169199" sldId="2305"/>
            <ac:spMk id="3" creationId="{75BA0062-E4D8-8649-3DA5-F7DF810E7A61}"/>
          </ac:spMkLst>
        </pc:spChg>
        <pc:spChg chg="add mod">
          <ac:chgData name="Bill Kane" userId="30b53836-09ff-4d81-acae-e72618fe6cae" providerId="ADAL" clId="{3509D73E-FBDA-4D8E-BA28-913AAF111DBF}" dt="2023-01-05T19:15:46.034" v="309" actId="20577"/>
          <ac:spMkLst>
            <pc:docMk/>
            <pc:sldMk cId="2964169199" sldId="2305"/>
            <ac:spMk id="4" creationId="{7C344CB2-7BA8-F20D-E4CE-822A008FCE5C}"/>
          </ac:spMkLst>
        </pc:spChg>
      </pc:sldChg>
      <pc:sldChg chg="modNotesTx">
        <pc:chgData name="Bill Kane" userId="30b53836-09ff-4d81-acae-e72618fe6cae" providerId="ADAL" clId="{3509D73E-FBDA-4D8E-BA28-913AAF111DBF}" dt="2023-01-05T18:25:23.529" v="83" actId="20577"/>
        <pc:sldMkLst>
          <pc:docMk/>
          <pc:sldMk cId="1226440828" sldId="3620"/>
        </pc:sldMkLst>
      </pc:sldChg>
      <pc:sldChg chg="modNotesTx">
        <pc:chgData name="Bill Kane" userId="30b53836-09ff-4d81-acae-e72618fe6cae" providerId="ADAL" clId="{3509D73E-FBDA-4D8E-BA28-913AAF111DBF}" dt="2023-01-05T16:22:26.840" v="12" actId="20577"/>
        <pc:sldMkLst>
          <pc:docMk/>
          <pc:sldMk cId="1886299799" sldId="36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91DCF1-0F16-4F79-BC4A-993379236393}" type="datetimeFigureOut">
              <a:rPr lang="en-US" smtClean="0">
                <a:latin typeface="Arial" panose="020B0604020202020204" pitchFamily="34" charset="0"/>
              </a:rPr>
              <a:t>1/13/2023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4539175-E3A9-42A0-88B3-EEBBCA8AEA0A}"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122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48892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79277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068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581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5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nk">
    <p:bg>
      <p:bgPr>
        <a:solidFill>
          <a:srgbClr val="EA50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63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p:bg>
      <p:bgPr>
        <a:solidFill>
          <a:srgbClr val="A719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02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ngable Cover V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E60BB-C697-A145-B7E4-2FFF280CE3F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884" y="0"/>
            <a:ext cx="9135880" cy="5143500"/>
          </a:xfrm>
          <a:prstGeom prst="rect">
            <a:avLst/>
          </a:prstGeom>
        </p:spPr>
      </p:pic>
      <p:pic>
        <p:nvPicPr>
          <p:cNvPr id="5" name="Picture 4">
            <a:extLst>
              <a:ext uri="{FF2B5EF4-FFF2-40B4-BE49-F238E27FC236}">
                <a16:creationId xmlns:a16="http://schemas.microsoft.com/office/drawing/2014/main" id="{2A6A89A9-D079-1A43-9C82-6924A1FF8B4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88255" y="4267200"/>
            <a:ext cx="1669723" cy="727570"/>
          </a:xfrm>
          <a:prstGeom prst="rect">
            <a:avLst/>
          </a:prstGeom>
        </p:spPr>
      </p:pic>
      <p:sp>
        <p:nvSpPr>
          <p:cNvPr id="7" name="Picture Placeholder 26">
            <a:extLst>
              <a:ext uri="{FF2B5EF4-FFF2-40B4-BE49-F238E27FC236}">
                <a16:creationId xmlns:a16="http://schemas.microsoft.com/office/drawing/2014/main" id="{24FB9B7A-1C09-7345-82B6-7BFCEF0ADF6B}"/>
              </a:ext>
            </a:extLst>
          </p:cNvPr>
          <p:cNvSpPr>
            <a:spLocks noGrp="1"/>
          </p:cNvSpPr>
          <p:nvPr>
            <p:ph type="pic" sz="quarter" idx="10"/>
          </p:nvPr>
        </p:nvSpPr>
        <p:spPr>
          <a:xfrm>
            <a:off x="0" y="449"/>
            <a:ext cx="7486344" cy="5143051"/>
          </a:xfrm>
          <a:custGeom>
            <a:avLst/>
            <a:gdLst>
              <a:gd name="connsiteX0" fmla="*/ 0 w 7474877"/>
              <a:gd name="connsiteY0" fmla="*/ 0 h 5143051"/>
              <a:gd name="connsiteX1" fmla="*/ 4616042 w 7474877"/>
              <a:gd name="connsiteY1" fmla="*/ 0 h 5143051"/>
              <a:gd name="connsiteX2" fmla="*/ 7474877 w 7474877"/>
              <a:gd name="connsiteY2" fmla="*/ 2136794 h 5143051"/>
              <a:gd name="connsiteX3" fmla="*/ 4337263 w 7474877"/>
              <a:gd name="connsiteY3" fmla="*/ 5143051 h 5143051"/>
              <a:gd name="connsiteX4" fmla="*/ 0 w 7474877"/>
              <a:gd name="connsiteY4" fmla="*/ 5143051 h 514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877" h="5143051">
                <a:moveTo>
                  <a:pt x="0" y="0"/>
                </a:moveTo>
                <a:lnTo>
                  <a:pt x="4616042" y="0"/>
                </a:lnTo>
                <a:cubicBezTo>
                  <a:pt x="5620996" y="501268"/>
                  <a:pt x="6670464" y="1276322"/>
                  <a:pt x="7474877" y="2136794"/>
                </a:cubicBezTo>
                <a:cubicBezTo>
                  <a:pt x="6672712" y="3499882"/>
                  <a:pt x="5451930" y="4638187"/>
                  <a:pt x="4337263" y="5143051"/>
                </a:cubicBezTo>
                <a:lnTo>
                  <a:pt x="0" y="5143051"/>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06675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ngable Cover VH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7E60BB-C697-A145-B7E4-2FFF280CE3F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884" y="0"/>
            <a:ext cx="9135880" cy="5143500"/>
          </a:xfrm>
          <a:prstGeom prst="rect">
            <a:avLst/>
          </a:prstGeom>
        </p:spPr>
      </p:pic>
      <p:sp>
        <p:nvSpPr>
          <p:cNvPr id="27" name="Picture Placeholder 26">
            <a:extLst>
              <a:ext uri="{FF2B5EF4-FFF2-40B4-BE49-F238E27FC236}">
                <a16:creationId xmlns:a16="http://schemas.microsoft.com/office/drawing/2014/main" id="{16F9D012-ECBD-F542-82F8-E67F374BB829}"/>
              </a:ext>
            </a:extLst>
          </p:cNvPr>
          <p:cNvSpPr>
            <a:spLocks noGrp="1"/>
          </p:cNvSpPr>
          <p:nvPr>
            <p:ph type="pic" sz="quarter" idx="10"/>
          </p:nvPr>
        </p:nvSpPr>
        <p:spPr>
          <a:xfrm>
            <a:off x="0" y="449"/>
            <a:ext cx="7486344" cy="5143051"/>
          </a:xfrm>
          <a:custGeom>
            <a:avLst/>
            <a:gdLst>
              <a:gd name="connsiteX0" fmla="*/ 0 w 7474877"/>
              <a:gd name="connsiteY0" fmla="*/ 0 h 5143051"/>
              <a:gd name="connsiteX1" fmla="*/ 4616042 w 7474877"/>
              <a:gd name="connsiteY1" fmla="*/ 0 h 5143051"/>
              <a:gd name="connsiteX2" fmla="*/ 7474877 w 7474877"/>
              <a:gd name="connsiteY2" fmla="*/ 2136794 h 5143051"/>
              <a:gd name="connsiteX3" fmla="*/ 4337263 w 7474877"/>
              <a:gd name="connsiteY3" fmla="*/ 5143051 h 5143051"/>
              <a:gd name="connsiteX4" fmla="*/ 0 w 7474877"/>
              <a:gd name="connsiteY4" fmla="*/ 5143051 h 514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877" h="5143051">
                <a:moveTo>
                  <a:pt x="0" y="0"/>
                </a:moveTo>
                <a:lnTo>
                  <a:pt x="4616042" y="0"/>
                </a:lnTo>
                <a:cubicBezTo>
                  <a:pt x="5620996" y="501268"/>
                  <a:pt x="6670464" y="1276322"/>
                  <a:pt x="7474877" y="2136794"/>
                </a:cubicBezTo>
                <a:cubicBezTo>
                  <a:pt x="6672712" y="3499882"/>
                  <a:pt x="5451930" y="4638187"/>
                  <a:pt x="4337263" y="5143051"/>
                </a:cubicBezTo>
                <a:lnTo>
                  <a:pt x="0" y="5143051"/>
                </a:lnTo>
                <a:close/>
              </a:path>
            </a:pathLst>
          </a:custGeom>
          <a:solidFill>
            <a:schemeClr val="bg1">
              <a:lumMod val="95000"/>
            </a:schemeClr>
          </a:solidFill>
        </p:spPr>
        <p:txBody>
          <a:bodyPr wrap="square">
            <a:noAutofit/>
          </a:bodyPr>
          <a:lstStyle>
            <a:lvl1pPr marL="0" indent="0">
              <a:buNone/>
              <a:defRPr/>
            </a:lvl1pPr>
          </a:lstStyle>
          <a:p>
            <a:endParaRPr lang="en-US" dirty="0"/>
          </a:p>
        </p:txBody>
      </p:sp>
      <p:pic>
        <p:nvPicPr>
          <p:cNvPr id="6" name="Picture 5">
            <a:extLst>
              <a:ext uri="{FF2B5EF4-FFF2-40B4-BE49-F238E27FC236}">
                <a16:creationId xmlns:a16="http://schemas.microsoft.com/office/drawing/2014/main" id="{47B71C13-F517-B448-AB32-B23FBB8A2BE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23594" b="27614"/>
          <a:stretch/>
        </p:blipFill>
        <p:spPr>
          <a:xfrm>
            <a:off x="6755580" y="4493342"/>
            <a:ext cx="1859181" cy="453567"/>
          </a:xfrm>
          <a:prstGeom prst="rect">
            <a:avLst/>
          </a:prstGeom>
        </p:spPr>
      </p:pic>
    </p:spTree>
    <p:extLst>
      <p:ext uri="{BB962C8B-B14F-4D97-AF65-F5344CB8AC3E}">
        <p14:creationId xmlns:p14="http://schemas.microsoft.com/office/powerpoint/2010/main" val="1227612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Header VES">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0B5A13-D26E-4DC5-90C2-39389DB055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99" t="-1" b="388"/>
          <a:stretch/>
        </p:blipFill>
        <p:spPr>
          <a:xfrm>
            <a:off x="0" y="0"/>
            <a:ext cx="9144000" cy="5143500"/>
          </a:xfrm>
          <a:prstGeom prst="rect">
            <a:avLst/>
          </a:prstGeom>
        </p:spPr>
      </p:pic>
      <p:pic>
        <p:nvPicPr>
          <p:cNvPr id="9" name="Picture 8">
            <a:extLst>
              <a:ext uri="{FF2B5EF4-FFF2-40B4-BE49-F238E27FC236}">
                <a16:creationId xmlns:a16="http://schemas.microsoft.com/office/drawing/2014/main" id="{E3287EA2-ECB6-7345-929B-F97FA666DEE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88255" y="4267200"/>
            <a:ext cx="1669723" cy="727570"/>
          </a:xfrm>
          <a:prstGeom prst="rect">
            <a:avLst/>
          </a:prstGeom>
        </p:spPr>
      </p:pic>
    </p:spTree>
    <p:extLst>
      <p:ext uri="{BB962C8B-B14F-4D97-AF65-F5344CB8AC3E}">
        <p14:creationId xmlns:p14="http://schemas.microsoft.com/office/powerpoint/2010/main" val="3638650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Header VH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8A5B1A-6E91-0B4A-9373-F42ACC9485A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99" t="-1" b="388"/>
          <a:stretch/>
        </p:blipFill>
        <p:spPr>
          <a:xfrm>
            <a:off x="0" y="0"/>
            <a:ext cx="9144000" cy="5143500"/>
          </a:xfrm>
          <a:prstGeom prst="rect">
            <a:avLst/>
          </a:prstGeom>
        </p:spPr>
      </p:pic>
      <p:pic>
        <p:nvPicPr>
          <p:cNvPr id="4" name="Picture 3">
            <a:extLst>
              <a:ext uri="{FF2B5EF4-FFF2-40B4-BE49-F238E27FC236}">
                <a16:creationId xmlns:a16="http://schemas.microsoft.com/office/drawing/2014/main" id="{506E0B39-A1F3-3342-83F8-880124A9297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23594" b="27614"/>
          <a:stretch/>
        </p:blipFill>
        <p:spPr>
          <a:xfrm>
            <a:off x="6755580" y="4493342"/>
            <a:ext cx="1859181" cy="453567"/>
          </a:xfrm>
          <a:prstGeom prst="rect">
            <a:avLst/>
          </a:prstGeom>
        </p:spPr>
      </p:pic>
    </p:spTree>
    <p:extLst>
      <p:ext uri="{BB962C8B-B14F-4D97-AF65-F5344CB8AC3E}">
        <p14:creationId xmlns:p14="http://schemas.microsoft.com/office/powerpoint/2010/main" val="1983918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Header VES">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71123-608A-EE4C-A3B1-6AB0B564D13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00" b="289"/>
          <a:stretch/>
        </p:blipFill>
        <p:spPr>
          <a:xfrm>
            <a:off x="0" y="0"/>
            <a:ext cx="9144000" cy="5143500"/>
          </a:xfrm>
          <a:prstGeom prst="rect">
            <a:avLst/>
          </a:prstGeom>
        </p:spPr>
      </p:pic>
      <p:pic>
        <p:nvPicPr>
          <p:cNvPr id="5" name="Picture 4">
            <a:extLst>
              <a:ext uri="{FF2B5EF4-FFF2-40B4-BE49-F238E27FC236}">
                <a16:creationId xmlns:a16="http://schemas.microsoft.com/office/drawing/2014/main" id="{CCD079F3-0570-1F4F-930E-19950FB8EDD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88255" y="4267200"/>
            <a:ext cx="1669723" cy="727570"/>
          </a:xfrm>
          <a:prstGeom prst="rect">
            <a:avLst/>
          </a:prstGeom>
        </p:spPr>
      </p:pic>
    </p:spTree>
    <p:extLst>
      <p:ext uri="{BB962C8B-B14F-4D97-AF65-F5344CB8AC3E}">
        <p14:creationId xmlns:p14="http://schemas.microsoft.com/office/powerpoint/2010/main" val="337457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Header VH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911244-8C5F-47DC-8043-43F6E17A11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00" b="289"/>
          <a:stretch/>
        </p:blipFill>
        <p:spPr>
          <a:xfrm>
            <a:off x="0" y="0"/>
            <a:ext cx="9144000" cy="5143500"/>
          </a:xfrm>
          <a:prstGeom prst="rect">
            <a:avLst/>
          </a:prstGeom>
        </p:spPr>
      </p:pic>
      <p:pic>
        <p:nvPicPr>
          <p:cNvPr id="4" name="Picture 3">
            <a:extLst>
              <a:ext uri="{FF2B5EF4-FFF2-40B4-BE49-F238E27FC236}">
                <a16:creationId xmlns:a16="http://schemas.microsoft.com/office/drawing/2014/main" id="{506E0B39-A1F3-3342-83F8-880124A9297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23594" b="27614"/>
          <a:stretch/>
        </p:blipFill>
        <p:spPr>
          <a:xfrm>
            <a:off x="6755580" y="4493342"/>
            <a:ext cx="1859181" cy="453567"/>
          </a:xfrm>
          <a:prstGeom prst="rect">
            <a:avLst/>
          </a:prstGeom>
        </p:spPr>
      </p:pic>
    </p:spTree>
    <p:extLst>
      <p:ext uri="{BB962C8B-B14F-4D97-AF65-F5344CB8AC3E}">
        <p14:creationId xmlns:p14="http://schemas.microsoft.com/office/powerpoint/2010/main" val="252429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Heading Only">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DA4A894D-BA62-C649-BF75-7D28D8D551F9}"/>
              </a:ext>
            </a:extLst>
          </p:cNvPr>
          <p:cNvSpPr>
            <a:spLocks noGrp="1"/>
          </p:cNvSpPr>
          <p:nvPr>
            <p:ph type="body" sz="quarter" idx="12" hasCustomPrompt="1"/>
          </p:nvPr>
        </p:nvSpPr>
        <p:spPr>
          <a:xfrm>
            <a:off x="376816" y="656575"/>
            <a:ext cx="6636380" cy="297154"/>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8" name="Title 1">
            <a:extLst>
              <a:ext uri="{FF2B5EF4-FFF2-40B4-BE49-F238E27FC236}">
                <a16:creationId xmlns:a16="http://schemas.microsoft.com/office/drawing/2014/main" id="{FA5F2FA4-C382-FC4A-B014-C058CF75D0A4}"/>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CC8148F-09F3-40AF-A2F5-A1E3A781DD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03235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1 Column">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43041FE2-2586-D14D-A013-CC89DC172F99}"/>
              </a:ext>
            </a:extLst>
          </p:cNvPr>
          <p:cNvSpPr>
            <a:spLocks noGrp="1"/>
          </p:cNvSpPr>
          <p:nvPr>
            <p:ph type="body" sz="quarter" idx="12" hasCustomPrompt="1"/>
          </p:nvPr>
        </p:nvSpPr>
        <p:spPr>
          <a:xfrm>
            <a:off x="376816" y="656575"/>
            <a:ext cx="6636380" cy="297154"/>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Title 1">
            <a:extLst>
              <a:ext uri="{FF2B5EF4-FFF2-40B4-BE49-F238E27FC236}">
                <a16:creationId xmlns:a16="http://schemas.microsoft.com/office/drawing/2014/main" id="{B9C583FA-0759-1445-A21B-1B4A608A6AC9}"/>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B3CC8F53-2F07-6849-B951-9CB2F68F9673}"/>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D87BDE7-9548-42FC-A068-82D2084134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20954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Grey">
    <p:bg>
      <p:bgPr>
        <a:solidFill>
          <a:srgbClr val="E8E8E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2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1 Column VES Logo">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35BA28EC-8036-2A4E-A5E9-5A6E22CC6234}"/>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5">
            <a:extLst>
              <a:ext uri="{FF2B5EF4-FFF2-40B4-BE49-F238E27FC236}">
                <a16:creationId xmlns:a16="http://schemas.microsoft.com/office/drawing/2014/main" id="{57D5A83B-6F7D-E742-AD65-B0C2E5477D22}"/>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0" name="Title 1">
            <a:extLst>
              <a:ext uri="{FF2B5EF4-FFF2-40B4-BE49-F238E27FC236}">
                <a16:creationId xmlns:a16="http://schemas.microsoft.com/office/drawing/2014/main" id="{9B809BC6-811C-244E-BA7E-9A83214BECEE}"/>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058EFA1C-F807-4D43-B02C-008D0C4DD6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3" y="183167"/>
            <a:ext cx="1362191" cy="593565"/>
          </a:xfrm>
          <a:prstGeom prst="rect">
            <a:avLst/>
          </a:prstGeom>
        </p:spPr>
      </p:pic>
    </p:spTree>
    <p:extLst>
      <p:ext uri="{BB962C8B-B14F-4D97-AF65-F5344CB8AC3E}">
        <p14:creationId xmlns:p14="http://schemas.microsoft.com/office/powerpoint/2010/main" val="265527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1 Column VHR Logo">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809BC6-811C-244E-BA7E-9A83214BECEE}"/>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2C344BCE-B403-CA4A-9117-586BD87B6A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6" y="336684"/>
            <a:ext cx="1607997" cy="392288"/>
          </a:xfrm>
          <a:prstGeom prst="rect">
            <a:avLst/>
          </a:prstGeom>
        </p:spPr>
      </p:pic>
      <p:sp>
        <p:nvSpPr>
          <p:cNvPr id="8" name="Text Placeholder 11">
            <a:extLst>
              <a:ext uri="{FF2B5EF4-FFF2-40B4-BE49-F238E27FC236}">
                <a16:creationId xmlns:a16="http://schemas.microsoft.com/office/drawing/2014/main" id="{877859F6-77C1-7940-AD48-EE88C4CDC3A6}"/>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07694A3C-1841-3145-BEBB-8CCCA39FB21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327923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1 Column Acc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809BC6-811C-244E-BA7E-9A83214BECEE}"/>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613896D2-58E2-A445-B284-FFCEB06185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
        <p:nvSpPr>
          <p:cNvPr id="11" name="Text Placeholder 11">
            <a:extLst>
              <a:ext uri="{FF2B5EF4-FFF2-40B4-BE49-F238E27FC236}">
                <a16:creationId xmlns:a16="http://schemas.microsoft.com/office/drawing/2014/main" id="{9844D5B1-4F0A-8E4B-8F90-C2537D7836DC}"/>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A0ECE65F-7884-F946-B986-C41DC2DE9D06}"/>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57574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2 Column">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5"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03FD174B-5F86-A143-A714-FB92A119A29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6B5B4B9D-CF7F-4AB7-B8E2-F808976456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334255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2 Column VES Logo">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5"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D9572BF-C106-F54D-BFFD-1EDB08F832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3" y="183167"/>
            <a:ext cx="1362191" cy="593565"/>
          </a:xfrm>
          <a:prstGeom prst="rect">
            <a:avLst/>
          </a:prstGeom>
        </p:spPr>
      </p:pic>
      <p:sp>
        <p:nvSpPr>
          <p:cNvPr id="7" name="Text Placeholder 15">
            <a:extLst>
              <a:ext uri="{FF2B5EF4-FFF2-40B4-BE49-F238E27FC236}">
                <a16:creationId xmlns:a16="http://schemas.microsoft.com/office/drawing/2014/main" id="{0F8D08B6-0324-B345-8290-00927B1DEA8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905614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2 Column VHR Logo">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5"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5B9C78C-AB50-C149-8B3D-D03C049D90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6" y="336684"/>
            <a:ext cx="1607997" cy="392288"/>
          </a:xfrm>
          <a:prstGeom prst="rect">
            <a:avLst/>
          </a:prstGeom>
        </p:spPr>
      </p:pic>
      <p:sp>
        <p:nvSpPr>
          <p:cNvPr id="7" name="Text Placeholder 15">
            <a:extLst>
              <a:ext uri="{FF2B5EF4-FFF2-40B4-BE49-F238E27FC236}">
                <a16:creationId xmlns:a16="http://schemas.microsoft.com/office/drawing/2014/main" id="{94483CF7-29D6-F54E-A63F-F18D6FA58F1E}"/>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447585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2 Column Accen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4693175"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3EEDFD3-DEB3-954D-827E-680F03010F5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
        <p:nvSpPr>
          <p:cNvPr id="7" name="Text Placeholder 15">
            <a:extLst>
              <a:ext uri="{FF2B5EF4-FFF2-40B4-BE49-F238E27FC236}">
                <a16:creationId xmlns:a16="http://schemas.microsoft.com/office/drawing/2014/main" id="{E5199EF0-BC5C-114F-9F18-2385A308F4D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90619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Whit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1"/>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3387797" y="1551901"/>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03FD174B-5F86-A143-A714-FB92A119A29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0" name="Text Placeholder 11">
            <a:extLst>
              <a:ext uri="{FF2B5EF4-FFF2-40B4-BE49-F238E27FC236}">
                <a16:creationId xmlns:a16="http://schemas.microsoft.com/office/drawing/2014/main" id="{2D0D4BDF-706B-E541-9297-1C7C024D7D61}"/>
              </a:ext>
            </a:extLst>
          </p:cNvPr>
          <p:cNvSpPr>
            <a:spLocks noGrp="1"/>
          </p:cNvSpPr>
          <p:nvPr>
            <p:ph type="body" sz="quarter" idx="16"/>
          </p:nvPr>
        </p:nvSpPr>
        <p:spPr>
          <a:xfrm>
            <a:off x="6398780" y="1551901"/>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13C10E6-8091-413E-B393-7D71F03F1D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792094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Heading Only">
    <p:bg>
      <p:bgPr>
        <a:solidFill>
          <a:srgbClr val="E8E8E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F85960-411E-2643-9811-26BB0E1B941D}"/>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5">
            <a:extLst>
              <a:ext uri="{FF2B5EF4-FFF2-40B4-BE49-F238E27FC236}">
                <a16:creationId xmlns:a16="http://schemas.microsoft.com/office/drawing/2014/main" id="{794BE18B-C1C0-894F-B785-B54B21D86C2F}"/>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807715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1 Column">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CF9AD12-5279-6D4B-A73E-60C0BB1FB3FF}"/>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D7E4BECB-D4DA-3040-B085-55AB98AE7442}"/>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5">
            <a:extLst>
              <a:ext uri="{FF2B5EF4-FFF2-40B4-BE49-F238E27FC236}">
                <a16:creationId xmlns:a16="http://schemas.microsoft.com/office/drawing/2014/main" id="{15E3C0C4-B494-AD40-A25A-4CFFFD9014A2}"/>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12530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Grey">
    <p:bg>
      <p:bgPr>
        <a:solidFill>
          <a:srgbClr val="8081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54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y 1 Column VES Logo">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C37A0DF-6B0D-A146-9573-F9130AAABDDC}"/>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5">
            <a:extLst>
              <a:ext uri="{FF2B5EF4-FFF2-40B4-BE49-F238E27FC236}">
                <a16:creationId xmlns:a16="http://schemas.microsoft.com/office/drawing/2014/main" id="{75645F52-7790-334C-AF50-67C9B33E617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9" name="Title 1">
            <a:extLst>
              <a:ext uri="{FF2B5EF4-FFF2-40B4-BE49-F238E27FC236}">
                <a16:creationId xmlns:a16="http://schemas.microsoft.com/office/drawing/2014/main" id="{3B68C612-A163-364C-A522-FD8B2D764D6A}"/>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62EF0D88-3F26-B241-8852-C7FE2F867A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3" y="183167"/>
            <a:ext cx="1362191" cy="593565"/>
          </a:xfrm>
          <a:prstGeom prst="rect">
            <a:avLst/>
          </a:prstGeom>
        </p:spPr>
      </p:pic>
    </p:spTree>
    <p:extLst>
      <p:ext uri="{BB962C8B-B14F-4D97-AF65-F5344CB8AC3E}">
        <p14:creationId xmlns:p14="http://schemas.microsoft.com/office/powerpoint/2010/main" val="2067837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1 Column VHR Logo">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C37A0DF-6B0D-A146-9573-F9130AAABDDC}"/>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5">
            <a:extLst>
              <a:ext uri="{FF2B5EF4-FFF2-40B4-BE49-F238E27FC236}">
                <a16:creationId xmlns:a16="http://schemas.microsoft.com/office/drawing/2014/main" id="{75645F52-7790-334C-AF50-67C9B33E617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9" name="Title 1">
            <a:extLst>
              <a:ext uri="{FF2B5EF4-FFF2-40B4-BE49-F238E27FC236}">
                <a16:creationId xmlns:a16="http://schemas.microsoft.com/office/drawing/2014/main" id="{3B68C612-A163-364C-A522-FD8B2D764D6A}"/>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0097A549-E726-5549-816F-928584EA49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6" y="336684"/>
            <a:ext cx="1607997" cy="392288"/>
          </a:xfrm>
          <a:prstGeom prst="rect">
            <a:avLst/>
          </a:prstGeom>
        </p:spPr>
      </p:pic>
    </p:spTree>
    <p:extLst>
      <p:ext uri="{BB962C8B-B14F-4D97-AF65-F5344CB8AC3E}">
        <p14:creationId xmlns:p14="http://schemas.microsoft.com/office/powerpoint/2010/main" val="2888471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1 Column Accent">
    <p:bg>
      <p:bgPr>
        <a:solidFill>
          <a:srgbClr val="E8E8E9"/>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C37A0DF-6B0D-A146-9573-F9130AAABDDC}"/>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5">
            <a:extLst>
              <a:ext uri="{FF2B5EF4-FFF2-40B4-BE49-F238E27FC236}">
                <a16:creationId xmlns:a16="http://schemas.microsoft.com/office/drawing/2014/main" id="{75645F52-7790-334C-AF50-67C9B33E617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9" name="Title 1">
            <a:extLst>
              <a:ext uri="{FF2B5EF4-FFF2-40B4-BE49-F238E27FC236}">
                <a16:creationId xmlns:a16="http://schemas.microsoft.com/office/drawing/2014/main" id="{3B68C612-A163-364C-A522-FD8B2D764D6A}"/>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EFE52CB6-C26A-CE48-9B42-9A818D726A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3161913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2 Column VES Logo">
    <p:bg>
      <p:bgPr>
        <a:solidFill>
          <a:srgbClr val="E8E8E9"/>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059192-5070-5B46-8EF0-85EB7E20D733}"/>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1FCE4AD-ECC4-8D45-8B27-DDF303A7536D}"/>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C724DA30-439C-D54F-B7D1-541949206A30}"/>
              </a:ext>
            </a:extLst>
          </p:cNvPr>
          <p:cNvSpPr>
            <a:spLocks noGrp="1"/>
          </p:cNvSpPr>
          <p:nvPr>
            <p:ph type="body" sz="quarter" idx="15"/>
          </p:nvPr>
        </p:nvSpPr>
        <p:spPr>
          <a:xfrm>
            <a:off x="4693175"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E34DD886-3941-9647-BAA4-C7310E0690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0503" y="183167"/>
            <a:ext cx="1362191" cy="593565"/>
          </a:xfrm>
          <a:prstGeom prst="rect">
            <a:avLst/>
          </a:prstGeom>
        </p:spPr>
      </p:pic>
      <p:sp>
        <p:nvSpPr>
          <p:cNvPr id="14" name="Text Placeholder 15">
            <a:extLst>
              <a:ext uri="{FF2B5EF4-FFF2-40B4-BE49-F238E27FC236}">
                <a16:creationId xmlns:a16="http://schemas.microsoft.com/office/drawing/2014/main" id="{656C1B00-5D7D-F049-85A1-2C278810B98B}"/>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268027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2 Column VHR Logo">
    <p:bg>
      <p:bgPr>
        <a:solidFill>
          <a:srgbClr val="E8E8E9"/>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059192-5070-5B46-8EF0-85EB7E20D733}"/>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1FCE4AD-ECC4-8D45-8B27-DDF303A7536D}"/>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C724DA30-439C-D54F-B7D1-541949206A30}"/>
              </a:ext>
            </a:extLst>
          </p:cNvPr>
          <p:cNvSpPr>
            <a:spLocks noGrp="1"/>
          </p:cNvSpPr>
          <p:nvPr>
            <p:ph type="body" sz="quarter" idx="15"/>
          </p:nvPr>
        </p:nvSpPr>
        <p:spPr>
          <a:xfrm>
            <a:off x="4693175"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5">
            <a:extLst>
              <a:ext uri="{FF2B5EF4-FFF2-40B4-BE49-F238E27FC236}">
                <a16:creationId xmlns:a16="http://schemas.microsoft.com/office/drawing/2014/main" id="{656C1B00-5D7D-F049-85A1-2C278810B98B}"/>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7C0ADC1C-ECD0-FD45-8782-39B9E3E6E7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3594" b="27614"/>
          <a:stretch/>
        </p:blipFill>
        <p:spPr>
          <a:xfrm>
            <a:off x="7295536" y="336684"/>
            <a:ext cx="1607997" cy="392288"/>
          </a:xfrm>
          <a:prstGeom prst="rect">
            <a:avLst/>
          </a:prstGeom>
        </p:spPr>
      </p:pic>
    </p:spTree>
    <p:extLst>
      <p:ext uri="{BB962C8B-B14F-4D97-AF65-F5344CB8AC3E}">
        <p14:creationId xmlns:p14="http://schemas.microsoft.com/office/powerpoint/2010/main" val="820750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2 Column Accent">
    <p:bg>
      <p:bgPr>
        <a:solidFill>
          <a:srgbClr val="E8E8E9"/>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059192-5070-5B46-8EF0-85EB7E20D733}"/>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1FCE4AD-ECC4-8D45-8B27-DDF303A7536D}"/>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C724DA30-439C-D54F-B7D1-541949206A30}"/>
              </a:ext>
            </a:extLst>
          </p:cNvPr>
          <p:cNvSpPr>
            <a:spLocks noGrp="1"/>
          </p:cNvSpPr>
          <p:nvPr>
            <p:ph type="body" sz="quarter" idx="15"/>
          </p:nvPr>
        </p:nvSpPr>
        <p:spPr>
          <a:xfrm>
            <a:off x="4693175"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5">
            <a:extLst>
              <a:ext uri="{FF2B5EF4-FFF2-40B4-BE49-F238E27FC236}">
                <a16:creationId xmlns:a16="http://schemas.microsoft.com/office/drawing/2014/main" id="{656C1B00-5D7D-F049-85A1-2C278810B98B}"/>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75D9354D-41A3-E940-97AF-4BF3896513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1848652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Grey">
    <p:bg>
      <p:bgPr>
        <a:solidFill>
          <a:srgbClr val="E8E8E9"/>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BF4A329-3AC3-A246-8225-7ACD31E36517}"/>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1ECFD5D3-6589-304C-AA54-4E2FD51B3E25}"/>
              </a:ext>
            </a:extLst>
          </p:cNvPr>
          <p:cNvSpPr>
            <a:spLocks noGrp="1"/>
          </p:cNvSpPr>
          <p:nvPr>
            <p:ph type="body" sz="quarter" idx="13"/>
          </p:nvPr>
        </p:nvSpPr>
        <p:spPr>
          <a:xfrm>
            <a:off x="376814" y="1551901"/>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a16="http://schemas.microsoft.com/office/drawing/2014/main" id="{F1F040DD-EFEC-1C41-8552-E1702B96C612}"/>
              </a:ext>
            </a:extLst>
          </p:cNvPr>
          <p:cNvSpPr>
            <a:spLocks noGrp="1"/>
          </p:cNvSpPr>
          <p:nvPr>
            <p:ph type="body" sz="quarter" idx="15"/>
          </p:nvPr>
        </p:nvSpPr>
        <p:spPr>
          <a:xfrm>
            <a:off x="3387797" y="1551901"/>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03FD174B-5F86-A143-A714-FB92A119A29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0" name="Text Placeholder 11">
            <a:extLst>
              <a:ext uri="{FF2B5EF4-FFF2-40B4-BE49-F238E27FC236}">
                <a16:creationId xmlns:a16="http://schemas.microsoft.com/office/drawing/2014/main" id="{2D0D4BDF-706B-E541-9297-1C7C024D7D61}"/>
              </a:ext>
            </a:extLst>
          </p:cNvPr>
          <p:cNvSpPr>
            <a:spLocks noGrp="1"/>
          </p:cNvSpPr>
          <p:nvPr>
            <p:ph type="body" sz="quarter" idx="16"/>
          </p:nvPr>
        </p:nvSpPr>
        <p:spPr>
          <a:xfrm>
            <a:off x="6398780" y="1551901"/>
            <a:ext cx="2381079" cy="3274097"/>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31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Grey for Effect">
    <p:bg>
      <p:bgPr>
        <a:solidFill>
          <a:srgbClr val="59595B"/>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05853C41-0508-0F49-992F-17E32F4BBF4B}"/>
              </a:ext>
            </a:extLst>
          </p:cNvPr>
          <p:cNvSpPr>
            <a:spLocks noGrp="1"/>
          </p:cNvSpPr>
          <p:nvPr>
            <p:ph type="body" sz="quarter" idx="13"/>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05BC18BE-BF0C-5748-8107-85BB6221BBA5}"/>
              </a:ext>
            </a:extLst>
          </p:cNvPr>
          <p:cNvSpPr>
            <a:spLocks noGrp="1"/>
          </p:cNvSpPr>
          <p:nvPr>
            <p:ph type="title"/>
          </p:nvPr>
        </p:nvSpPr>
        <p:spPr>
          <a:xfrm>
            <a:off x="376814" y="287522"/>
            <a:ext cx="6636382"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5">
            <a:extLst>
              <a:ext uri="{FF2B5EF4-FFF2-40B4-BE49-F238E27FC236}">
                <a16:creationId xmlns:a16="http://schemas.microsoft.com/office/drawing/2014/main" id="{C866352A-F6AB-9A4B-850C-044C8718FBCE}"/>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284017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Center Header">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8EAB14B2-0249-EA40-AB9A-F338825027BE}"/>
              </a:ext>
            </a:extLst>
          </p:cNvPr>
          <p:cNvSpPr>
            <a:spLocks noGrp="1"/>
          </p:cNvSpPr>
          <p:nvPr>
            <p:ph type="body" sz="quarter" idx="12" hasCustomPrompt="1"/>
          </p:nvPr>
        </p:nvSpPr>
        <p:spPr>
          <a:xfrm>
            <a:off x="376816" y="656575"/>
            <a:ext cx="8364060" cy="297154"/>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Title 1">
            <a:extLst>
              <a:ext uri="{FF2B5EF4-FFF2-40B4-BE49-F238E27FC236}">
                <a16:creationId xmlns:a16="http://schemas.microsoft.com/office/drawing/2014/main" id="{817F57C6-E518-E443-A913-D67FA55F8FF3}"/>
              </a:ext>
            </a:extLst>
          </p:cNvPr>
          <p:cNvSpPr>
            <a:spLocks noGrp="1"/>
          </p:cNvSpPr>
          <p:nvPr>
            <p:ph type="title"/>
          </p:nvPr>
        </p:nvSpPr>
        <p:spPr>
          <a:xfrm>
            <a:off x="376813" y="287522"/>
            <a:ext cx="8364063"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D8CED136-3761-4913-AAAE-D9307F9A5F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44060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Center Header">
    <p:bg>
      <p:bgPr>
        <a:solidFill>
          <a:srgbClr val="E8E8E9"/>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C09D12F4-CC28-F044-AA1F-C6FFA3D6FBC5}"/>
              </a:ext>
            </a:extLst>
          </p:cNvPr>
          <p:cNvSpPr>
            <a:spLocks noGrp="1"/>
          </p:cNvSpPr>
          <p:nvPr>
            <p:ph type="body" sz="quarter" idx="12" hasCustomPrompt="1"/>
          </p:nvPr>
        </p:nvSpPr>
        <p:spPr>
          <a:xfrm>
            <a:off x="376816" y="656575"/>
            <a:ext cx="8364060" cy="297154"/>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Title 1">
            <a:extLst>
              <a:ext uri="{FF2B5EF4-FFF2-40B4-BE49-F238E27FC236}">
                <a16:creationId xmlns:a16="http://schemas.microsoft.com/office/drawing/2014/main" id="{5C29EB2D-1E4D-544D-A316-A286CFCFCEAD}"/>
              </a:ext>
            </a:extLst>
          </p:cNvPr>
          <p:cNvSpPr>
            <a:spLocks noGrp="1"/>
          </p:cNvSpPr>
          <p:nvPr>
            <p:ph type="title"/>
          </p:nvPr>
        </p:nvSpPr>
        <p:spPr>
          <a:xfrm>
            <a:off x="376813" y="287522"/>
            <a:ext cx="8364063"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3341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108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Center Content">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2ADFE232-03CE-A746-ADD7-7F0C27C46DCB}"/>
              </a:ext>
            </a:extLst>
          </p:cNvPr>
          <p:cNvSpPr>
            <a:spLocks noGrp="1"/>
          </p:cNvSpPr>
          <p:nvPr>
            <p:ph type="body" sz="quarter" idx="14"/>
          </p:nvPr>
        </p:nvSpPr>
        <p:spPr>
          <a:xfrm>
            <a:off x="1065110" y="2503651"/>
            <a:ext cx="7013780" cy="2305050"/>
          </a:xfrm>
          <a:prstGeom prst="rect">
            <a:avLst/>
          </a:prstGeom>
        </p:spPr>
        <p:txBody>
          <a:bodyPr vert="horz"/>
          <a:lstStyle>
            <a:lvl1pPr marL="0" indent="0" algn="ctr">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lgn="ctr">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lgn="ctr">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lgn="ctr">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lgn="ctr">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8B7666FA-5F3A-2540-BCDC-5E2D4B8377BA}"/>
              </a:ext>
            </a:extLst>
          </p:cNvPr>
          <p:cNvSpPr>
            <a:spLocks noGrp="1"/>
          </p:cNvSpPr>
          <p:nvPr>
            <p:ph type="body" sz="quarter" idx="15" hasCustomPrompt="1"/>
          </p:nvPr>
        </p:nvSpPr>
        <p:spPr>
          <a:xfrm>
            <a:off x="376816" y="1869359"/>
            <a:ext cx="8364060" cy="297154"/>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7" name="Title 1">
            <a:extLst>
              <a:ext uri="{FF2B5EF4-FFF2-40B4-BE49-F238E27FC236}">
                <a16:creationId xmlns:a16="http://schemas.microsoft.com/office/drawing/2014/main" id="{C6FDAC45-6FB7-1742-B8F6-501B9BEEEC9D}"/>
              </a:ext>
            </a:extLst>
          </p:cNvPr>
          <p:cNvSpPr>
            <a:spLocks noGrp="1"/>
          </p:cNvSpPr>
          <p:nvPr>
            <p:ph type="title"/>
          </p:nvPr>
        </p:nvSpPr>
        <p:spPr>
          <a:xfrm>
            <a:off x="376813" y="1500306"/>
            <a:ext cx="8364063"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C5F12D12-ED0B-455C-9FAA-E187B79F67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3220907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Only">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A1D57BA6-4217-7746-81B1-8A136F633AC5}"/>
              </a:ext>
            </a:extLst>
          </p:cNvPr>
          <p:cNvSpPr>
            <a:spLocks noGrp="1"/>
          </p:cNvSpPr>
          <p:nvPr>
            <p:ph type="pic" sz="quarter" idx="10" hasCustomPrompt="1"/>
          </p:nvPr>
        </p:nvSpPr>
        <p:spPr>
          <a:xfrm>
            <a:off x="0" y="0"/>
            <a:ext cx="9144000" cy="5143500"/>
          </a:xfrm>
          <a:prstGeom prst="rect">
            <a:avLst/>
          </a:prstGeom>
          <a:solidFill>
            <a:srgbClr val="F1F1F2"/>
          </a:solidFill>
        </p:spPr>
        <p:txBody>
          <a:bodyPr vert="horz"/>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3632622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prstGeom prst="rect">
            <a:avLst/>
          </a:prstGeom>
          <a:solidFill>
            <a:srgbClr val="F1F1F2"/>
          </a:solidFill>
        </p:spPr>
        <p:txBody>
          <a:bodyPr vert="horz"/>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Title 1">
            <a:extLst>
              <a:ext uri="{FF2B5EF4-FFF2-40B4-BE49-F238E27FC236}">
                <a16:creationId xmlns:a16="http://schemas.microsoft.com/office/drawing/2014/main" id="{FBC93CC2-5BB3-7A4F-B61A-6F4D330CC2E0}"/>
              </a:ext>
            </a:extLst>
          </p:cNvPr>
          <p:cNvSpPr>
            <a:spLocks noGrp="1"/>
          </p:cNvSpPr>
          <p:nvPr>
            <p:ph type="title"/>
          </p:nvPr>
        </p:nvSpPr>
        <p:spPr>
          <a:xfrm>
            <a:off x="376814" y="287522"/>
            <a:ext cx="6636382"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C168CDA1-F7D1-F841-892A-97046B2CE1E4}"/>
              </a:ext>
            </a:extLst>
          </p:cNvPr>
          <p:cNvSpPr>
            <a:spLocks noGrp="1"/>
          </p:cNvSpPr>
          <p:nvPr>
            <p:ph type="body" sz="quarter" idx="13"/>
          </p:nvPr>
        </p:nvSpPr>
        <p:spPr>
          <a:xfrm>
            <a:off x="376814" y="1551901"/>
            <a:ext cx="3879451"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E6D03A83-AA3D-4F4C-AA68-F8B3389A57B0}"/>
              </a:ext>
            </a:extLst>
          </p:cNvPr>
          <p:cNvSpPr>
            <a:spLocks noGrp="1"/>
          </p:cNvSpPr>
          <p:nvPr>
            <p:ph type="body" sz="quarter" idx="12" hasCustomPrompt="1"/>
          </p:nvPr>
        </p:nvSpPr>
        <p:spPr>
          <a:xfrm>
            <a:off x="376816" y="656575"/>
            <a:ext cx="6636380"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519110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ht Grey Right Photo">
    <p:bg>
      <p:bgPr>
        <a:solidFill>
          <a:srgbClr val="E8E8E9"/>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2" name="Title 1">
            <a:extLst>
              <a:ext uri="{FF2B5EF4-FFF2-40B4-BE49-F238E27FC236}">
                <a16:creationId xmlns:a16="http://schemas.microsoft.com/office/drawing/2014/main" id="{7ACAEBD6-2AF7-8B4B-8BDA-C945AE66C3F4}"/>
              </a:ext>
            </a:extLst>
          </p:cNvPr>
          <p:cNvSpPr>
            <a:spLocks noGrp="1"/>
          </p:cNvSpPr>
          <p:nvPr>
            <p:ph type="title"/>
          </p:nvPr>
        </p:nvSpPr>
        <p:spPr>
          <a:xfrm>
            <a:off x="376814"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3" name="Text Placeholder 11">
            <a:extLst>
              <a:ext uri="{FF2B5EF4-FFF2-40B4-BE49-F238E27FC236}">
                <a16:creationId xmlns:a16="http://schemas.microsoft.com/office/drawing/2014/main" id="{60D03388-6DCB-304A-A7B2-E1EAA60C9B34}"/>
              </a:ext>
            </a:extLst>
          </p:cNvPr>
          <p:cNvSpPr>
            <a:spLocks noGrp="1"/>
          </p:cNvSpPr>
          <p:nvPr>
            <p:ph type="body" sz="quarter" idx="14"/>
          </p:nvPr>
        </p:nvSpPr>
        <p:spPr>
          <a:xfrm>
            <a:off x="376814"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5">
            <a:extLst>
              <a:ext uri="{FF2B5EF4-FFF2-40B4-BE49-F238E27FC236}">
                <a16:creationId xmlns:a16="http://schemas.microsoft.com/office/drawing/2014/main" id="{A6982CCD-58AD-B24D-A684-793C3A0BE2A5}"/>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718585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Grey Left Photo">
    <p:bg>
      <p:bgPr>
        <a:solidFill>
          <a:srgbClr val="E8E8E9"/>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Title 1">
            <a:extLst>
              <a:ext uri="{FF2B5EF4-FFF2-40B4-BE49-F238E27FC236}">
                <a16:creationId xmlns:a16="http://schemas.microsoft.com/office/drawing/2014/main" id="{C8EEF35D-9EF4-3B44-AD9B-D3F5537E2319}"/>
              </a:ext>
            </a:extLst>
          </p:cNvPr>
          <p:cNvSpPr>
            <a:spLocks noGrp="1"/>
          </p:cNvSpPr>
          <p:nvPr>
            <p:ph type="title"/>
          </p:nvPr>
        </p:nvSpPr>
        <p:spPr>
          <a:xfrm>
            <a:off x="4319549"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1" name="Text Placeholder 11">
            <a:extLst>
              <a:ext uri="{FF2B5EF4-FFF2-40B4-BE49-F238E27FC236}">
                <a16:creationId xmlns:a16="http://schemas.microsoft.com/office/drawing/2014/main" id="{DEF5DAEF-869C-0A41-8206-578C4D30F58B}"/>
              </a:ext>
            </a:extLst>
          </p:cNvPr>
          <p:cNvSpPr>
            <a:spLocks noGrp="1"/>
          </p:cNvSpPr>
          <p:nvPr>
            <p:ph type="body" sz="quarter" idx="14"/>
          </p:nvPr>
        </p:nvSpPr>
        <p:spPr>
          <a:xfrm>
            <a:off x="4319549"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73846BBF-8433-F043-93A2-9468F0F610F6}"/>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506104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 Grey Right Photo">
    <p:bg>
      <p:bgPr>
        <a:solidFill>
          <a:srgbClr val="59595B"/>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94631630-44E7-E345-B123-B7EAF3367BFF}"/>
              </a:ext>
            </a:extLst>
          </p:cNvPr>
          <p:cNvSpPr>
            <a:spLocks noGrp="1"/>
          </p:cNvSpPr>
          <p:nvPr>
            <p:ph type="title"/>
          </p:nvPr>
        </p:nvSpPr>
        <p:spPr>
          <a:xfrm>
            <a:off x="376814"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58F620CD-1B41-8940-9F5D-01764D3FC0E3}"/>
              </a:ext>
            </a:extLst>
          </p:cNvPr>
          <p:cNvSpPr>
            <a:spLocks noGrp="1"/>
          </p:cNvSpPr>
          <p:nvPr>
            <p:ph type="body" sz="quarter" idx="14"/>
          </p:nvPr>
        </p:nvSpPr>
        <p:spPr>
          <a:xfrm>
            <a:off x="376814"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1EE9A02F-C861-CA4D-AB00-13AE0D4BA1CE}"/>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196865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Grey Left Photo">
    <p:bg>
      <p:bgPr>
        <a:solidFill>
          <a:srgbClr val="59595B"/>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0D387612-167E-1C40-A8DD-B0F5C3F03F55}"/>
              </a:ext>
            </a:extLst>
          </p:cNvPr>
          <p:cNvSpPr>
            <a:spLocks noGrp="1"/>
          </p:cNvSpPr>
          <p:nvPr>
            <p:ph type="title"/>
          </p:nvPr>
        </p:nvSpPr>
        <p:spPr>
          <a:xfrm>
            <a:off x="4319549"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8EBA03E9-F846-F74E-87CD-6EACF9C280A9}"/>
              </a:ext>
            </a:extLst>
          </p:cNvPr>
          <p:cNvSpPr>
            <a:spLocks noGrp="1"/>
          </p:cNvSpPr>
          <p:nvPr>
            <p:ph type="body" sz="quarter" idx="14"/>
          </p:nvPr>
        </p:nvSpPr>
        <p:spPr>
          <a:xfrm>
            <a:off x="4319549"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F4B32BF7-CB62-E146-AE57-8B9E63DD1E8D}"/>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310879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een Right Photo">
    <p:bg>
      <p:bgPr>
        <a:solidFill>
          <a:srgbClr val="69BE28"/>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4"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100653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en Left Photo">
    <p:bg>
      <p:bgPr>
        <a:solidFill>
          <a:srgbClr val="69BE28"/>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49"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33715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l Right Photo">
    <p:bg>
      <p:bgPr>
        <a:solidFill>
          <a:schemeClr val="accent3"/>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4"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44973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Main">
    <p:bg>
      <p:bgPr>
        <a:solidFill>
          <a:srgbClr val="E052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930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l Left Photo">
    <p:bg>
      <p:bgPr>
        <a:solidFill>
          <a:schemeClr val="accent3"/>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49"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623191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ange Right Photo">
    <p:bg>
      <p:bgPr>
        <a:solidFill>
          <a:schemeClr val="accent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4"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16211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range Left Photo">
    <p:bg>
      <p:bgPr>
        <a:solidFill>
          <a:schemeClr val="accent1"/>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49" y="287522"/>
            <a:ext cx="4509818" cy="369054"/>
          </a:xfrm>
          <a:prstGeom prst="rect">
            <a:avLst/>
          </a:prstGeom>
        </p:spPr>
        <p:txBody>
          <a:bodyPr/>
          <a:lstStyle>
            <a:lvl1pPr>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417032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rple Right Photo">
    <p:bg>
      <p:bgPr>
        <a:solidFill>
          <a:schemeClr val="accent5"/>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E80EA00A-A57E-0C4E-956F-FFC83D53A4BE}"/>
              </a:ext>
            </a:extLst>
          </p:cNvPr>
          <p:cNvSpPr>
            <a:spLocks noGrp="1"/>
          </p:cNvSpPr>
          <p:nvPr>
            <p:ph type="title"/>
          </p:nvPr>
        </p:nvSpPr>
        <p:spPr>
          <a:xfrm>
            <a:off x="376814"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9AF95924-B292-8E4B-A8F2-84D6F4F8FE99}"/>
              </a:ext>
            </a:extLst>
          </p:cNvPr>
          <p:cNvSpPr>
            <a:spLocks noGrp="1"/>
          </p:cNvSpPr>
          <p:nvPr>
            <p:ph type="body" sz="quarter" idx="14"/>
          </p:nvPr>
        </p:nvSpPr>
        <p:spPr>
          <a:xfrm>
            <a:off x="376814"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30AB29C-9B66-554E-A4E8-F66F67427419}"/>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378922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rple Left Photo">
    <p:bg>
      <p:bgPr>
        <a:solidFill>
          <a:schemeClr val="accent5"/>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0676777-05BB-D64A-B973-34720D68A871}"/>
              </a:ext>
            </a:extLst>
          </p:cNvPr>
          <p:cNvSpPr>
            <a:spLocks noGrp="1"/>
          </p:cNvSpPr>
          <p:nvPr>
            <p:ph type="title"/>
          </p:nvPr>
        </p:nvSpPr>
        <p:spPr>
          <a:xfrm>
            <a:off x="4319549" y="287522"/>
            <a:ext cx="4509818" cy="369054"/>
          </a:xfrm>
          <a:prstGeom prst="rect">
            <a:avLst/>
          </a:prstGeom>
        </p:spPr>
        <p:txBody>
          <a:bodyPr/>
          <a:lstStyle>
            <a:lvl1pPr>
              <a:defRPr sz="2400" b="1" i="0">
                <a:solidFill>
                  <a:schemeClr val="accent4"/>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351057B2-07E7-4240-9ADE-AFD24E8EF933}"/>
              </a:ext>
            </a:extLst>
          </p:cNvPr>
          <p:cNvSpPr>
            <a:spLocks noGrp="1"/>
          </p:cNvSpPr>
          <p:nvPr>
            <p:ph type="body" sz="quarter" idx="14"/>
          </p:nvPr>
        </p:nvSpPr>
        <p:spPr>
          <a:xfrm>
            <a:off x="4319549"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4"/>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4"/>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4"/>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E08F4E10-1AE2-314D-8674-7F9DBF0AF8B8}"/>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512569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Right Photo">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AB60A731-5B02-2846-9CBF-E3877913FEDC}"/>
              </a:ext>
            </a:extLst>
          </p:cNvPr>
          <p:cNvSpPr>
            <a:spLocks noGrp="1"/>
          </p:cNvSpPr>
          <p:nvPr>
            <p:ph type="title"/>
          </p:nvPr>
        </p:nvSpPr>
        <p:spPr>
          <a:xfrm>
            <a:off x="376814"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4D7C8613-68E8-1646-B934-2C75B88B0719}"/>
              </a:ext>
            </a:extLst>
          </p:cNvPr>
          <p:cNvSpPr>
            <a:spLocks noGrp="1"/>
          </p:cNvSpPr>
          <p:nvPr>
            <p:ph type="body" sz="quarter" idx="14"/>
          </p:nvPr>
        </p:nvSpPr>
        <p:spPr>
          <a:xfrm>
            <a:off x="376814"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0CE7B50E-EFDE-3F43-8822-35FFBBEF4E4D}"/>
              </a:ext>
            </a:extLst>
          </p:cNvPr>
          <p:cNvSpPr>
            <a:spLocks noGrp="1"/>
          </p:cNvSpPr>
          <p:nvPr>
            <p:ph type="body" sz="quarter" idx="12" hasCustomPrompt="1"/>
          </p:nvPr>
        </p:nvSpPr>
        <p:spPr>
          <a:xfrm>
            <a:off x="376816"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998710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Left Photo">
    <p:bg>
      <p:bgPr>
        <a:solidFill>
          <a:schemeClr val="bg1"/>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CC1A63D-7EF1-B948-826B-37769131E7D2}"/>
              </a:ext>
            </a:extLst>
          </p:cNvPr>
          <p:cNvSpPr>
            <a:spLocks noGrp="1"/>
          </p:cNvSpPr>
          <p:nvPr>
            <p:ph type="title"/>
          </p:nvPr>
        </p:nvSpPr>
        <p:spPr>
          <a:xfrm>
            <a:off x="4319549" y="287522"/>
            <a:ext cx="45098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23F9C845-A920-9F42-8C2F-EDFD1FF0447D}"/>
              </a:ext>
            </a:extLst>
          </p:cNvPr>
          <p:cNvSpPr>
            <a:spLocks noGrp="1"/>
          </p:cNvSpPr>
          <p:nvPr>
            <p:ph type="body" sz="quarter" idx="14"/>
          </p:nvPr>
        </p:nvSpPr>
        <p:spPr>
          <a:xfrm>
            <a:off x="4319549" y="1551901"/>
            <a:ext cx="4509816"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B23A3B9D-F850-584C-92C0-289193E18A0D}"/>
              </a:ext>
            </a:extLst>
          </p:cNvPr>
          <p:cNvSpPr>
            <a:spLocks noGrp="1"/>
          </p:cNvSpPr>
          <p:nvPr>
            <p:ph type="body" sz="quarter" idx="12" hasCustomPrompt="1"/>
          </p:nvPr>
        </p:nvSpPr>
        <p:spPr>
          <a:xfrm>
            <a:off x="4319551" y="656575"/>
            <a:ext cx="450981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D2F73757-F2E0-4D5E-932C-06EB6357AE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509666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ght Curved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D709D52-BE6B-5644-9CEC-4B30DE609A52}"/>
              </a:ext>
            </a:extLst>
          </p:cNvPr>
          <p:cNvSpPr>
            <a:spLocks noGrp="1"/>
          </p:cNvSpPr>
          <p:nvPr>
            <p:ph type="pic" sz="quarter" idx="10" hasCustomPrompt="1"/>
          </p:nvPr>
        </p:nvSpPr>
        <p:spPr>
          <a:xfrm>
            <a:off x="5086067" y="0"/>
            <a:ext cx="4057933" cy="5143500"/>
          </a:xfrm>
          <a:custGeom>
            <a:avLst/>
            <a:gdLst>
              <a:gd name="connsiteX0" fmla="*/ 706738 w 4715701"/>
              <a:gd name="connsiteY0" fmla="*/ 0 h 5143500"/>
              <a:gd name="connsiteX1" fmla="*/ 4715701 w 4715701"/>
              <a:gd name="connsiteY1" fmla="*/ 0 h 5143500"/>
              <a:gd name="connsiteX2" fmla="*/ 4715701 w 4715701"/>
              <a:gd name="connsiteY2" fmla="*/ 5143500 h 5143500"/>
              <a:gd name="connsiteX3" fmla="*/ 486366 w 4715701"/>
              <a:gd name="connsiteY3" fmla="*/ 5143500 h 5143500"/>
              <a:gd name="connsiteX4" fmla="*/ 456767 w 4715701"/>
              <a:gd name="connsiteY4" fmla="*/ 5096109 h 5143500"/>
              <a:gd name="connsiteX5" fmla="*/ 148770 w 4715701"/>
              <a:gd name="connsiteY5" fmla="*/ 1627860 h 5143500"/>
              <a:gd name="connsiteX6" fmla="*/ 610927 w 4715701"/>
              <a:gd name="connsiteY6"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701" h="5143500">
                <a:moveTo>
                  <a:pt x="706738" y="0"/>
                </a:moveTo>
                <a:lnTo>
                  <a:pt x="4715701" y="0"/>
                </a:lnTo>
                <a:lnTo>
                  <a:pt x="4715701" y="5143500"/>
                </a:lnTo>
                <a:lnTo>
                  <a:pt x="486366" y="5143500"/>
                </a:lnTo>
                <a:lnTo>
                  <a:pt x="456767" y="5096109"/>
                </a:lnTo>
                <a:cubicBezTo>
                  <a:pt x="4164" y="4275457"/>
                  <a:pt x="-138478" y="2997279"/>
                  <a:pt x="148770" y="1627860"/>
                </a:cubicBezTo>
                <a:cubicBezTo>
                  <a:pt x="256489" y="1114327"/>
                  <a:pt x="415099" y="633541"/>
                  <a:pt x="610927" y="201240"/>
                </a:cubicBezTo>
                <a:close/>
              </a:path>
            </a:pathLst>
          </a:custGeom>
          <a:solidFill>
            <a:schemeClr val="bg1">
              <a:lumMod val="95000"/>
            </a:schemeClr>
          </a:solidFill>
        </p:spPr>
        <p:txBody>
          <a:bodyPr wrap="square" rtlCol="0">
            <a:no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Title 1">
            <a:extLst>
              <a:ext uri="{FF2B5EF4-FFF2-40B4-BE49-F238E27FC236}">
                <a16:creationId xmlns:a16="http://schemas.microsoft.com/office/drawing/2014/main" id="{2489BE65-F79E-1D4F-9F21-678198764786}"/>
              </a:ext>
            </a:extLst>
          </p:cNvPr>
          <p:cNvSpPr>
            <a:spLocks noGrp="1"/>
          </p:cNvSpPr>
          <p:nvPr>
            <p:ph type="title"/>
          </p:nvPr>
        </p:nvSpPr>
        <p:spPr>
          <a:xfrm>
            <a:off x="376814" y="317502"/>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CD01E464-2F0E-EC43-83C7-4D396CD4BE45}"/>
              </a:ext>
            </a:extLst>
          </p:cNvPr>
          <p:cNvSpPr>
            <a:spLocks noGrp="1"/>
          </p:cNvSpPr>
          <p:nvPr>
            <p:ph type="body" sz="quarter" idx="14"/>
          </p:nvPr>
        </p:nvSpPr>
        <p:spPr>
          <a:xfrm>
            <a:off x="376814" y="1523655"/>
            <a:ext cx="3955343"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A6291DFA-DA40-C047-8809-EA8970D1C913}"/>
              </a:ext>
            </a:extLst>
          </p:cNvPr>
          <p:cNvSpPr>
            <a:spLocks noGrp="1"/>
          </p:cNvSpPr>
          <p:nvPr>
            <p:ph type="body" sz="quarter" idx="12" hasCustomPrompt="1"/>
          </p:nvPr>
        </p:nvSpPr>
        <p:spPr>
          <a:xfrm>
            <a:off x="376816" y="686555"/>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Freeform 6">
            <a:extLst>
              <a:ext uri="{FF2B5EF4-FFF2-40B4-BE49-F238E27FC236}">
                <a16:creationId xmlns:a16="http://schemas.microsoft.com/office/drawing/2014/main" id="{07B15235-D10F-6849-9B35-73B1DF7DB0CA}"/>
              </a:ext>
            </a:extLst>
          </p:cNvPr>
          <p:cNvSpPr/>
          <p:nvPr userDrawn="1"/>
        </p:nvSpPr>
        <p:spPr>
          <a:xfrm>
            <a:off x="4977520" y="0"/>
            <a:ext cx="4057933" cy="5143500"/>
          </a:xfrm>
          <a:custGeom>
            <a:avLst/>
            <a:gdLst>
              <a:gd name="connsiteX0" fmla="*/ 637481 w 4253583"/>
              <a:gd name="connsiteY0" fmla="*/ 0 h 5143500"/>
              <a:gd name="connsiteX1" fmla="*/ 759251 w 4253583"/>
              <a:gd name="connsiteY1" fmla="*/ 0 h 5143500"/>
              <a:gd name="connsiteX2" fmla="*/ 672830 w 4253583"/>
              <a:gd name="connsiteY2" fmla="*/ 201239 h 5143500"/>
              <a:gd name="connsiteX3" fmla="*/ 255962 w 4253583"/>
              <a:gd name="connsiteY3" fmla="*/ 1627859 h 5143500"/>
              <a:gd name="connsiteX4" fmla="*/ 533777 w 4253583"/>
              <a:gd name="connsiteY4" fmla="*/ 5096108 h 5143500"/>
              <a:gd name="connsiteX5" fmla="*/ 560475 w 4253583"/>
              <a:gd name="connsiteY5" fmla="*/ 5143499 h 5143500"/>
              <a:gd name="connsiteX6" fmla="*/ 4253583 w 4253583"/>
              <a:gd name="connsiteY6" fmla="*/ 5143499 h 5143500"/>
              <a:gd name="connsiteX7" fmla="*/ 4253583 w 4253583"/>
              <a:gd name="connsiteY7" fmla="*/ 5143500 h 5143500"/>
              <a:gd name="connsiteX8" fmla="*/ 438704 w 4253583"/>
              <a:gd name="connsiteY8" fmla="*/ 5143500 h 5143500"/>
              <a:gd name="connsiteX9" fmla="*/ 412006 w 4253583"/>
              <a:gd name="connsiteY9" fmla="*/ 5096109 h 5143500"/>
              <a:gd name="connsiteX10" fmla="*/ 134191 w 4253583"/>
              <a:gd name="connsiteY10" fmla="*/ 1627860 h 5143500"/>
              <a:gd name="connsiteX11" fmla="*/ 551059 w 4253583"/>
              <a:gd name="connsiteY11"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3583" h="5143500">
                <a:moveTo>
                  <a:pt x="637481" y="0"/>
                </a:moveTo>
                <a:lnTo>
                  <a:pt x="759251" y="0"/>
                </a:lnTo>
                <a:lnTo>
                  <a:pt x="672830" y="201239"/>
                </a:lnTo>
                <a:cubicBezTo>
                  <a:pt x="496192" y="633540"/>
                  <a:pt x="353125" y="1114326"/>
                  <a:pt x="255962" y="1627859"/>
                </a:cubicBezTo>
                <a:cubicBezTo>
                  <a:pt x="-3137" y="2997278"/>
                  <a:pt x="125527" y="4275456"/>
                  <a:pt x="533777" y="5096108"/>
                </a:cubicBezTo>
                <a:lnTo>
                  <a:pt x="560475" y="5143499"/>
                </a:lnTo>
                <a:lnTo>
                  <a:pt x="4253583" y="5143499"/>
                </a:lnTo>
                <a:lnTo>
                  <a:pt x="4253583" y="5143500"/>
                </a:lnTo>
                <a:lnTo>
                  <a:pt x="438704" y="5143500"/>
                </a:lnTo>
                <a:lnTo>
                  <a:pt x="412006" y="5096109"/>
                </a:lnTo>
                <a:cubicBezTo>
                  <a:pt x="3756" y="4275457"/>
                  <a:pt x="-124908" y="2997279"/>
                  <a:pt x="134191" y="1627860"/>
                </a:cubicBezTo>
                <a:cubicBezTo>
                  <a:pt x="231354" y="1114327"/>
                  <a:pt x="374421" y="633541"/>
                  <a:pt x="551059" y="20124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7709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eft Curved Photo">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C615DB-6C2D-AD4F-8B54-88DADD4A1A32}"/>
              </a:ext>
            </a:extLst>
          </p:cNvPr>
          <p:cNvSpPr>
            <a:spLocks noGrp="1"/>
          </p:cNvSpPr>
          <p:nvPr>
            <p:ph type="title"/>
          </p:nvPr>
        </p:nvSpPr>
        <p:spPr>
          <a:xfrm>
            <a:off x="4476624" y="317502"/>
            <a:ext cx="4667376"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8E1C16B4-F3C1-BC4F-8FCC-649D7C6A6C57}"/>
              </a:ext>
            </a:extLst>
          </p:cNvPr>
          <p:cNvSpPr>
            <a:spLocks noGrp="1"/>
          </p:cNvSpPr>
          <p:nvPr>
            <p:ph type="body" sz="quarter" idx="14"/>
          </p:nvPr>
        </p:nvSpPr>
        <p:spPr>
          <a:xfrm>
            <a:off x="5441430" y="1523655"/>
            <a:ext cx="3702570"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A16219A2-E501-384B-9EAF-75CFF399C318}"/>
              </a:ext>
            </a:extLst>
          </p:cNvPr>
          <p:cNvSpPr>
            <a:spLocks noGrp="1"/>
          </p:cNvSpPr>
          <p:nvPr>
            <p:ph type="body" sz="quarter" idx="15" hasCustomPrompt="1"/>
          </p:nvPr>
        </p:nvSpPr>
        <p:spPr>
          <a:xfrm>
            <a:off x="4476626" y="686555"/>
            <a:ext cx="4667374"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7" name="Picture Placeholder 6">
            <a:extLst>
              <a:ext uri="{FF2B5EF4-FFF2-40B4-BE49-F238E27FC236}">
                <a16:creationId xmlns:a16="http://schemas.microsoft.com/office/drawing/2014/main" id="{2800A21A-9C0E-DA4B-B354-9662B04E36AF}"/>
              </a:ext>
            </a:extLst>
          </p:cNvPr>
          <p:cNvSpPr>
            <a:spLocks noGrp="1"/>
          </p:cNvSpPr>
          <p:nvPr>
            <p:ph type="pic" sz="quarter" idx="10" hasCustomPrompt="1"/>
          </p:nvPr>
        </p:nvSpPr>
        <p:spPr>
          <a:xfrm flipH="1">
            <a:off x="0" y="0"/>
            <a:ext cx="4057933" cy="5143500"/>
          </a:xfrm>
          <a:custGeom>
            <a:avLst/>
            <a:gdLst>
              <a:gd name="connsiteX0" fmla="*/ 706738 w 4715701"/>
              <a:gd name="connsiteY0" fmla="*/ 0 h 5143500"/>
              <a:gd name="connsiteX1" fmla="*/ 4715701 w 4715701"/>
              <a:gd name="connsiteY1" fmla="*/ 0 h 5143500"/>
              <a:gd name="connsiteX2" fmla="*/ 4715701 w 4715701"/>
              <a:gd name="connsiteY2" fmla="*/ 5143500 h 5143500"/>
              <a:gd name="connsiteX3" fmla="*/ 486366 w 4715701"/>
              <a:gd name="connsiteY3" fmla="*/ 5143500 h 5143500"/>
              <a:gd name="connsiteX4" fmla="*/ 456767 w 4715701"/>
              <a:gd name="connsiteY4" fmla="*/ 5096109 h 5143500"/>
              <a:gd name="connsiteX5" fmla="*/ 148770 w 4715701"/>
              <a:gd name="connsiteY5" fmla="*/ 1627860 h 5143500"/>
              <a:gd name="connsiteX6" fmla="*/ 610927 w 4715701"/>
              <a:gd name="connsiteY6"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701" h="5143500">
                <a:moveTo>
                  <a:pt x="706738" y="0"/>
                </a:moveTo>
                <a:lnTo>
                  <a:pt x="4715701" y="0"/>
                </a:lnTo>
                <a:lnTo>
                  <a:pt x="4715701" y="5143500"/>
                </a:lnTo>
                <a:lnTo>
                  <a:pt x="486366" y="5143500"/>
                </a:lnTo>
                <a:lnTo>
                  <a:pt x="456767" y="5096109"/>
                </a:lnTo>
                <a:cubicBezTo>
                  <a:pt x="4164" y="4275457"/>
                  <a:pt x="-138478" y="2997279"/>
                  <a:pt x="148770" y="1627860"/>
                </a:cubicBezTo>
                <a:cubicBezTo>
                  <a:pt x="256489" y="1114327"/>
                  <a:pt x="415099" y="633541"/>
                  <a:pt x="610927" y="201240"/>
                </a:cubicBezTo>
                <a:close/>
              </a:path>
            </a:pathLst>
          </a:custGeom>
          <a:solidFill>
            <a:schemeClr val="bg1">
              <a:lumMod val="95000"/>
            </a:schemeClr>
          </a:solidFill>
        </p:spPr>
        <p:txBody>
          <a:bodyPr wrap="square" rtlCol="0">
            <a:noAutofit/>
          </a:bodyPr>
          <a:lstStyle>
            <a:lvl1pPr marL="0" indent="0" algn="l">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Freeform 8">
            <a:extLst>
              <a:ext uri="{FF2B5EF4-FFF2-40B4-BE49-F238E27FC236}">
                <a16:creationId xmlns:a16="http://schemas.microsoft.com/office/drawing/2014/main" id="{47ED7172-8828-6D4E-AB94-8561FCD74398}"/>
              </a:ext>
            </a:extLst>
          </p:cNvPr>
          <p:cNvSpPr/>
          <p:nvPr userDrawn="1"/>
        </p:nvSpPr>
        <p:spPr>
          <a:xfrm flipH="1">
            <a:off x="103046" y="0"/>
            <a:ext cx="4057933" cy="5143500"/>
          </a:xfrm>
          <a:custGeom>
            <a:avLst/>
            <a:gdLst>
              <a:gd name="connsiteX0" fmla="*/ 637481 w 4253583"/>
              <a:gd name="connsiteY0" fmla="*/ 0 h 5143500"/>
              <a:gd name="connsiteX1" fmla="*/ 759251 w 4253583"/>
              <a:gd name="connsiteY1" fmla="*/ 0 h 5143500"/>
              <a:gd name="connsiteX2" fmla="*/ 672830 w 4253583"/>
              <a:gd name="connsiteY2" fmla="*/ 201239 h 5143500"/>
              <a:gd name="connsiteX3" fmla="*/ 255962 w 4253583"/>
              <a:gd name="connsiteY3" fmla="*/ 1627859 h 5143500"/>
              <a:gd name="connsiteX4" fmla="*/ 533777 w 4253583"/>
              <a:gd name="connsiteY4" fmla="*/ 5096108 h 5143500"/>
              <a:gd name="connsiteX5" fmla="*/ 560475 w 4253583"/>
              <a:gd name="connsiteY5" fmla="*/ 5143499 h 5143500"/>
              <a:gd name="connsiteX6" fmla="*/ 4253583 w 4253583"/>
              <a:gd name="connsiteY6" fmla="*/ 5143499 h 5143500"/>
              <a:gd name="connsiteX7" fmla="*/ 4253583 w 4253583"/>
              <a:gd name="connsiteY7" fmla="*/ 5143500 h 5143500"/>
              <a:gd name="connsiteX8" fmla="*/ 438704 w 4253583"/>
              <a:gd name="connsiteY8" fmla="*/ 5143500 h 5143500"/>
              <a:gd name="connsiteX9" fmla="*/ 412006 w 4253583"/>
              <a:gd name="connsiteY9" fmla="*/ 5096109 h 5143500"/>
              <a:gd name="connsiteX10" fmla="*/ 134191 w 4253583"/>
              <a:gd name="connsiteY10" fmla="*/ 1627860 h 5143500"/>
              <a:gd name="connsiteX11" fmla="*/ 551059 w 4253583"/>
              <a:gd name="connsiteY11" fmla="*/ 2012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3583" h="5143500">
                <a:moveTo>
                  <a:pt x="637481" y="0"/>
                </a:moveTo>
                <a:lnTo>
                  <a:pt x="759251" y="0"/>
                </a:lnTo>
                <a:lnTo>
                  <a:pt x="672830" y="201239"/>
                </a:lnTo>
                <a:cubicBezTo>
                  <a:pt x="496192" y="633540"/>
                  <a:pt x="353125" y="1114326"/>
                  <a:pt x="255962" y="1627859"/>
                </a:cubicBezTo>
                <a:cubicBezTo>
                  <a:pt x="-3137" y="2997278"/>
                  <a:pt x="125527" y="4275456"/>
                  <a:pt x="533777" y="5096108"/>
                </a:cubicBezTo>
                <a:lnTo>
                  <a:pt x="560475" y="5143499"/>
                </a:lnTo>
                <a:lnTo>
                  <a:pt x="4253583" y="5143499"/>
                </a:lnTo>
                <a:lnTo>
                  <a:pt x="4253583" y="5143500"/>
                </a:lnTo>
                <a:lnTo>
                  <a:pt x="438704" y="5143500"/>
                </a:lnTo>
                <a:lnTo>
                  <a:pt x="412006" y="5096109"/>
                </a:lnTo>
                <a:cubicBezTo>
                  <a:pt x="3756" y="4275457"/>
                  <a:pt x="-124908" y="2997279"/>
                  <a:pt x="134191" y="1627860"/>
                </a:cubicBezTo>
                <a:cubicBezTo>
                  <a:pt x="231354" y="1114327"/>
                  <a:pt x="374421" y="633541"/>
                  <a:pt x="551059" y="20124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3690D2-46E1-4F6D-87AA-C4876CE51C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554255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ight Side Photo Inset">
    <p:spTree>
      <p:nvGrpSpPr>
        <p:cNvPr id="1" name=""/>
        <p:cNvGrpSpPr/>
        <p:nvPr/>
      </p:nvGrpSpPr>
      <p:grpSpPr>
        <a:xfrm>
          <a:off x="0" y="0"/>
          <a:ext cx="0" cy="0"/>
          <a:chOff x="0" y="0"/>
          <a:chExt cx="0" cy="0"/>
        </a:xfrm>
      </p:grpSpPr>
      <p:sp>
        <p:nvSpPr>
          <p:cNvPr id="8" name="Picture Placeholder 2"/>
          <p:cNvSpPr>
            <a:spLocks noGrp="1"/>
          </p:cNvSpPr>
          <p:nvPr>
            <p:ph type="pic" sz="quarter" idx="40" hasCustomPrompt="1"/>
          </p:nvPr>
        </p:nvSpPr>
        <p:spPr>
          <a:xfrm>
            <a:off x="5632866" y="545235"/>
            <a:ext cx="2997882" cy="4007660"/>
          </a:xfrm>
          <a:prstGeom prst="rect">
            <a:avLst/>
          </a:prstGeom>
          <a:solidFill>
            <a:schemeClr val="bg1">
              <a:lumMod val="95000"/>
            </a:schemeClr>
          </a:solidFill>
          <a:ln>
            <a:noFill/>
          </a:ln>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75573156-7B00-4B4A-BE02-5ECD7FECE659}"/>
              </a:ext>
            </a:extLst>
          </p:cNvPr>
          <p:cNvSpPr>
            <a:spLocks noGrp="1"/>
          </p:cNvSpPr>
          <p:nvPr>
            <p:ph type="title"/>
          </p:nvPr>
        </p:nvSpPr>
        <p:spPr>
          <a:xfrm>
            <a:off x="376814" y="545235"/>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DA71F491-7FCD-1148-A39C-862BEFD9D389}"/>
              </a:ext>
            </a:extLst>
          </p:cNvPr>
          <p:cNvSpPr>
            <a:spLocks noGrp="1"/>
          </p:cNvSpPr>
          <p:nvPr>
            <p:ph type="body" sz="quarter" idx="14"/>
          </p:nvPr>
        </p:nvSpPr>
        <p:spPr>
          <a:xfrm>
            <a:off x="376814" y="1769533"/>
            <a:ext cx="4753986"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D0F2E2A5-DC1D-1E4D-B78C-603247C61B79}"/>
              </a:ext>
            </a:extLst>
          </p:cNvPr>
          <p:cNvSpPr>
            <a:spLocks noGrp="1"/>
          </p:cNvSpPr>
          <p:nvPr>
            <p:ph type="body" sz="quarter" idx="12" hasCustomPrompt="1"/>
          </p:nvPr>
        </p:nvSpPr>
        <p:spPr>
          <a:xfrm>
            <a:off x="376816" y="914288"/>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28305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Light">
    <p:bg>
      <p:bgPr>
        <a:solidFill>
          <a:srgbClr val="FF6D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038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ft Side Photo Inset">
    <p:spTree>
      <p:nvGrpSpPr>
        <p:cNvPr id="1" name=""/>
        <p:cNvGrpSpPr/>
        <p:nvPr/>
      </p:nvGrpSpPr>
      <p:grpSpPr>
        <a:xfrm>
          <a:off x="0" y="0"/>
          <a:ext cx="0" cy="0"/>
          <a:chOff x="0" y="0"/>
          <a:chExt cx="0" cy="0"/>
        </a:xfrm>
      </p:grpSpPr>
      <p:sp>
        <p:nvSpPr>
          <p:cNvPr id="6" name="Picture Placeholder 2"/>
          <p:cNvSpPr>
            <a:spLocks noGrp="1"/>
          </p:cNvSpPr>
          <p:nvPr>
            <p:ph type="pic" sz="quarter" idx="39" hasCustomPrompt="1"/>
          </p:nvPr>
        </p:nvSpPr>
        <p:spPr>
          <a:xfrm>
            <a:off x="561939" y="545235"/>
            <a:ext cx="2997882" cy="4007660"/>
          </a:xfrm>
          <a:prstGeom prst="rect">
            <a:avLst/>
          </a:prstGeom>
          <a:solidFill>
            <a:schemeClr val="bg1">
              <a:lumMod val="95000"/>
            </a:schemeClr>
          </a:solidFill>
          <a:ln>
            <a:noFill/>
          </a:ln>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3" name="Title 1">
            <a:extLst>
              <a:ext uri="{FF2B5EF4-FFF2-40B4-BE49-F238E27FC236}">
                <a16:creationId xmlns:a16="http://schemas.microsoft.com/office/drawing/2014/main" id="{11C3CD11-8866-944F-B4A7-833F63EBB3D4}"/>
              </a:ext>
            </a:extLst>
          </p:cNvPr>
          <p:cNvSpPr>
            <a:spLocks noGrp="1"/>
          </p:cNvSpPr>
          <p:nvPr>
            <p:ph type="title"/>
          </p:nvPr>
        </p:nvSpPr>
        <p:spPr>
          <a:xfrm>
            <a:off x="4025948" y="545235"/>
            <a:ext cx="4635454"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4" name="Text Placeholder 11">
            <a:extLst>
              <a:ext uri="{FF2B5EF4-FFF2-40B4-BE49-F238E27FC236}">
                <a16:creationId xmlns:a16="http://schemas.microsoft.com/office/drawing/2014/main" id="{3D52CC9B-CAEB-6549-B732-43EA0662479F}"/>
              </a:ext>
            </a:extLst>
          </p:cNvPr>
          <p:cNvSpPr>
            <a:spLocks noGrp="1"/>
          </p:cNvSpPr>
          <p:nvPr>
            <p:ph type="body" sz="quarter" idx="14"/>
          </p:nvPr>
        </p:nvSpPr>
        <p:spPr>
          <a:xfrm>
            <a:off x="4025948" y="1769533"/>
            <a:ext cx="4635452"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6287206E-7869-C74B-8D7F-3EA9020CC588}"/>
              </a:ext>
            </a:extLst>
          </p:cNvPr>
          <p:cNvSpPr>
            <a:spLocks noGrp="1"/>
          </p:cNvSpPr>
          <p:nvPr>
            <p:ph type="body" sz="quarter" idx="12" hasCustomPrompt="1"/>
          </p:nvPr>
        </p:nvSpPr>
        <p:spPr>
          <a:xfrm>
            <a:off x="4025950" y="914288"/>
            <a:ext cx="4635452"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0B8F82F6-A27A-4D6C-A041-244ABCEE26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720538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ight Photo Box">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3080084" y="0"/>
            <a:ext cx="6063915"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031918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ft Photo Box">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0" y="0"/>
            <a:ext cx="6063915"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pic>
        <p:nvPicPr>
          <p:cNvPr id="3" name="Picture 2">
            <a:extLst>
              <a:ext uri="{FF2B5EF4-FFF2-40B4-BE49-F238E27FC236}">
                <a16:creationId xmlns:a16="http://schemas.microsoft.com/office/drawing/2014/main" id="{F4F4ED50-40AD-484D-A409-3D3154F2AE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207149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ight Photo Color Background">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6318607" y="0"/>
            <a:ext cx="2825392"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431023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ft Photo Color Background">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0" y="0"/>
            <a:ext cx="2825392"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pic>
        <p:nvPicPr>
          <p:cNvPr id="3" name="Picture 2">
            <a:extLst>
              <a:ext uri="{FF2B5EF4-FFF2-40B4-BE49-F238E27FC236}">
                <a16:creationId xmlns:a16="http://schemas.microsoft.com/office/drawing/2014/main" id="{4998380E-B305-439C-BFC5-E9EA9A5A51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8459745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lit Page Feature">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0" y="0"/>
            <a:ext cx="4326673" cy="5143500"/>
          </a:xfrm>
          <a:prstGeom prst="rect">
            <a:avLst/>
          </a:prstGeom>
          <a:solidFill>
            <a:srgbClr val="F1F1F2"/>
          </a:solidFill>
        </p:spPr>
        <p:txBody>
          <a:bodyPr vert="horz"/>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4" name="Title 1">
            <a:extLst>
              <a:ext uri="{FF2B5EF4-FFF2-40B4-BE49-F238E27FC236}">
                <a16:creationId xmlns:a16="http://schemas.microsoft.com/office/drawing/2014/main" id="{20AD73BF-652D-4749-86F7-9136DE829018}"/>
              </a:ext>
            </a:extLst>
          </p:cNvPr>
          <p:cNvSpPr>
            <a:spLocks noGrp="1"/>
          </p:cNvSpPr>
          <p:nvPr>
            <p:ph type="title"/>
          </p:nvPr>
        </p:nvSpPr>
        <p:spPr>
          <a:xfrm>
            <a:off x="376814" y="287522"/>
            <a:ext cx="3577119" cy="369054"/>
          </a:xfrm>
          <a:prstGeom prst="rect">
            <a:avLst/>
          </a:prstGeom>
        </p:spPr>
        <p:txBody>
          <a:bodyPr/>
          <a:lstStyle>
            <a:lvl1pPr>
              <a:defRPr sz="2100" b="1" i="0">
                <a:solidFill>
                  <a:schemeClr val="bg1"/>
                </a:solidFill>
                <a:latin typeface="+mj-lt"/>
                <a:cs typeface="Arial" panose="020B0604020202020204" pitchFamily="34" charset="0"/>
              </a:defRPr>
            </a:lvl1pPr>
          </a:lstStyle>
          <a:p>
            <a:r>
              <a:rPr lang="en-US" dirty="0"/>
              <a:t>Click to edit Master title style</a:t>
            </a:r>
          </a:p>
        </p:txBody>
      </p:sp>
      <p:sp>
        <p:nvSpPr>
          <p:cNvPr id="15" name="Text Placeholder 11">
            <a:extLst>
              <a:ext uri="{FF2B5EF4-FFF2-40B4-BE49-F238E27FC236}">
                <a16:creationId xmlns:a16="http://schemas.microsoft.com/office/drawing/2014/main" id="{80BB9A55-6CAA-5F47-9904-74574DD8DF4B}"/>
              </a:ext>
            </a:extLst>
          </p:cNvPr>
          <p:cNvSpPr>
            <a:spLocks noGrp="1"/>
          </p:cNvSpPr>
          <p:nvPr>
            <p:ph type="body" sz="quarter" idx="14"/>
          </p:nvPr>
        </p:nvSpPr>
        <p:spPr>
          <a:xfrm>
            <a:off x="376814" y="1551901"/>
            <a:ext cx="3577117"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570CDE83-F67D-E74C-9B25-453569D6F1DE}"/>
              </a:ext>
            </a:extLst>
          </p:cNvPr>
          <p:cNvSpPr>
            <a:spLocks noGrp="1"/>
          </p:cNvSpPr>
          <p:nvPr>
            <p:ph type="body" sz="quarter" idx="12" hasCustomPrompt="1"/>
          </p:nvPr>
        </p:nvSpPr>
        <p:spPr>
          <a:xfrm>
            <a:off x="376816" y="656575"/>
            <a:ext cx="3577117" cy="287322"/>
          </a:xfrm>
          <a:prstGeom prst="rect">
            <a:avLst/>
          </a:prstGeom>
        </p:spPr>
        <p:txBody>
          <a:bodyPr vert="horz"/>
          <a:lstStyle>
            <a:lvl1pPr marL="0" indent="0">
              <a:buFontTx/>
              <a:buNone/>
              <a:defRPr sz="1700" b="0" i="0">
                <a:solidFill>
                  <a:schemeClr val="bg1"/>
                </a:solidFill>
                <a:latin typeface="+mn-lt"/>
                <a:cs typeface="Arial" panose="020B0604020202020204" pitchFamily="34" charset="0"/>
              </a:defRPr>
            </a:lvl1pPr>
          </a:lstStyle>
          <a:p>
            <a:pPr lvl="0"/>
            <a:r>
              <a:rPr lang="en-US" dirty="0"/>
              <a:t>Subhead</a:t>
            </a:r>
          </a:p>
        </p:txBody>
      </p:sp>
      <p:sp>
        <p:nvSpPr>
          <p:cNvPr id="17" name="Text Placeholder 11">
            <a:extLst>
              <a:ext uri="{FF2B5EF4-FFF2-40B4-BE49-F238E27FC236}">
                <a16:creationId xmlns:a16="http://schemas.microsoft.com/office/drawing/2014/main" id="{79FAFFEF-61A5-D74B-92B2-DC758E824733}"/>
              </a:ext>
            </a:extLst>
          </p:cNvPr>
          <p:cNvSpPr>
            <a:spLocks noGrp="1"/>
          </p:cNvSpPr>
          <p:nvPr>
            <p:ph type="body" sz="quarter" idx="18"/>
          </p:nvPr>
        </p:nvSpPr>
        <p:spPr>
          <a:xfrm>
            <a:off x="4914947" y="806834"/>
            <a:ext cx="3653320" cy="3883699"/>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DD109BD-6D8B-42D3-84DA-FE61B05D22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37458818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ight Side Photo Wide">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5116099" y="1300163"/>
            <a:ext cx="3556413" cy="2571750"/>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C1C0663D-587F-5C4B-82DC-CDDD8AC105DB}"/>
              </a:ext>
            </a:extLst>
          </p:cNvPr>
          <p:cNvSpPr>
            <a:spLocks noGrp="1"/>
          </p:cNvSpPr>
          <p:nvPr>
            <p:ph type="title"/>
          </p:nvPr>
        </p:nvSpPr>
        <p:spPr>
          <a:xfrm>
            <a:off x="448730" y="325102"/>
            <a:ext cx="8223782" cy="369054"/>
          </a:xfrm>
          <a:prstGeom prst="rect">
            <a:avLst/>
          </a:prstGeom>
        </p:spPr>
        <p:txBody>
          <a:bodyPr/>
          <a:lstStyle>
            <a:lvl1pPr algn="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BD08337E-AD67-9246-9501-DD78CAE79F8A}"/>
              </a:ext>
            </a:extLst>
          </p:cNvPr>
          <p:cNvSpPr>
            <a:spLocks noGrp="1"/>
          </p:cNvSpPr>
          <p:nvPr>
            <p:ph type="body" sz="quarter" idx="14"/>
          </p:nvPr>
        </p:nvSpPr>
        <p:spPr>
          <a:xfrm>
            <a:off x="376814" y="4047067"/>
            <a:ext cx="8295698" cy="897466"/>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3AB0C18F-A493-E145-84E9-21DC5F634689}"/>
              </a:ext>
            </a:extLst>
          </p:cNvPr>
          <p:cNvSpPr>
            <a:spLocks noGrp="1"/>
          </p:cNvSpPr>
          <p:nvPr>
            <p:ph type="body" sz="quarter" idx="12" hasCustomPrompt="1"/>
          </p:nvPr>
        </p:nvSpPr>
        <p:spPr>
          <a:xfrm>
            <a:off x="448733" y="694155"/>
            <a:ext cx="8223779" cy="287322"/>
          </a:xfrm>
          <a:prstGeom prst="rect">
            <a:avLst/>
          </a:prstGeom>
        </p:spPr>
        <p:txBody>
          <a:bodyPr vert="horz"/>
          <a:lstStyle>
            <a:lvl1pPr marL="0" indent="0" algn="r">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158324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eft Side Photo Wide">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466725" y="1300163"/>
            <a:ext cx="3556413" cy="2571750"/>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Title 1">
            <a:extLst>
              <a:ext uri="{FF2B5EF4-FFF2-40B4-BE49-F238E27FC236}">
                <a16:creationId xmlns:a16="http://schemas.microsoft.com/office/drawing/2014/main" id="{A37234EA-ACA3-9F4F-BD9F-4397E8AEF596}"/>
              </a:ext>
            </a:extLst>
          </p:cNvPr>
          <p:cNvSpPr>
            <a:spLocks noGrp="1"/>
          </p:cNvSpPr>
          <p:nvPr>
            <p:ph type="title"/>
          </p:nvPr>
        </p:nvSpPr>
        <p:spPr>
          <a:xfrm>
            <a:off x="448730" y="325102"/>
            <a:ext cx="8223782" cy="369054"/>
          </a:xfrm>
          <a:prstGeom prst="rect">
            <a:avLst/>
          </a:prstGeom>
        </p:spPr>
        <p:txBody>
          <a:bodyPr/>
          <a:lstStyle>
            <a:lvl1pPr algn="l">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1" name="Text Placeholder 11">
            <a:extLst>
              <a:ext uri="{FF2B5EF4-FFF2-40B4-BE49-F238E27FC236}">
                <a16:creationId xmlns:a16="http://schemas.microsoft.com/office/drawing/2014/main" id="{C497D48C-49A7-1D45-BD94-13788B31854B}"/>
              </a:ext>
            </a:extLst>
          </p:cNvPr>
          <p:cNvSpPr>
            <a:spLocks noGrp="1"/>
          </p:cNvSpPr>
          <p:nvPr>
            <p:ph type="body" sz="quarter" idx="14"/>
          </p:nvPr>
        </p:nvSpPr>
        <p:spPr>
          <a:xfrm>
            <a:off x="376814" y="4047067"/>
            <a:ext cx="8295698" cy="897466"/>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FD32E9C1-74C9-B345-BD68-4742655E9A4A}"/>
              </a:ext>
            </a:extLst>
          </p:cNvPr>
          <p:cNvSpPr>
            <a:spLocks noGrp="1"/>
          </p:cNvSpPr>
          <p:nvPr>
            <p:ph type="body" sz="quarter" idx="12" hasCustomPrompt="1"/>
          </p:nvPr>
        </p:nvSpPr>
        <p:spPr>
          <a:xfrm>
            <a:off x="448733" y="694155"/>
            <a:ext cx="8223779" cy="287322"/>
          </a:xfrm>
          <a:prstGeom prst="rect">
            <a:avLst/>
          </a:prstGeom>
        </p:spPr>
        <p:txBody>
          <a:bodyPr vert="horz"/>
          <a:lstStyle>
            <a:lvl1pPr marL="0" indent="0" algn="l">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71E26760-0E82-4E6F-BC82-1B324AF794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4166065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Left Side Photo Grey">
    <p:bg>
      <p:bgPr>
        <a:solidFill>
          <a:srgbClr val="E8E8E9"/>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845980" y="1503445"/>
            <a:ext cx="2165908" cy="2165908"/>
          </a:xfrm>
          <a:prstGeom prst="ellipse">
            <a:avLst/>
          </a:prstGeom>
          <a:solidFill>
            <a:srgbClr val="F1F1F2"/>
          </a:solidFill>
        </p:spPr>
        <p:txBody>
          <a:bodyPr/>
          <a:lstStyle>
            <a:lvl1pPr marL="0" indent="0" algn="ctr">
              <a:buNone/>
              <a:defRPr sz="8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Oval 6"/>
          <p:cNvSpPr/>
          <p:nvPr/>
        </p:nvSpPr>
        <p:spPr>
          <a:xfrm>
            <a:off x="742783" y="1400248"/>
            <a:ext cx="2372302" cy="2372302"/>
          </a:xfrm>
          <a:prstGeom prst="ellipse">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398203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 Pictur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866126AB-0AEF-0148-AF0D-09DD8515A162}"/>
              </a:ext>
            </a:extLst>
          </p:cNvPr>
          <p:cNvSpPr>
            <a:spLocks noGrp="1"/>
          </p:cNvSpPr>
          <p:nvPr>
            <p:ph type="pic" sz="quarter" idx="12" hasCustomPrompt="1"/>
          </p:nvPr>
        </p:nvSpPr>
        <p:spPr>
          <a:xfrm>
            <a:off x="5274914" y="699715"/>
            <a:ext cx="3105182" cy="3744465"/>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3" name="Picture 2">
            <a:extLst>
              <a:ext uri="{FF2B5EF4-FFF2-40B4-BE49-F238E27FC236}">
                <a16:creationId xmlns:a16="http://schemas.microsoft.com/office/drawing/2014/main" id="{44BCB8A6-9CF9-478C-A389-CC9AC936AC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90977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l">
    <p:bg>
      <p:bgPr>
        <a:solidFill>
          <a:srgbClr val="00A5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569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866126AB-0AEF-0148-AF0D-09DD8515A162}"/>
              </a:ext>
            </a:extLst>
          </p:cNvPr>
          <p:cNvSpPr>
            <a:spLocks noGrp="1"/>
          </p:cNvSpPr>
          <p:nvPr>
            <p:ph type="pic" sz="quarter" idx="12" hasCustomPrompt="1"/>
          </p:nvPr>
        </p:nvSpPr>
        <p:spPr>
          <a:xfrm>
            <a:off x="3375097" y="699716"/>
            <a:ext cx="2601280" cy="3136822"/>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4" name="Picture Placeholder 8">
            <a:extLst>
              <a:ext uri="{FF2B5EF4-FFF2-40B4-BE49-F238E27FC236}">
                <a16:creationId xmlns:a16="http://schemas.microsoft.com/office/drawing/2014/main" id="{EE961149-B6E6-B242-A557-EE5600722A56}"/>
              </a:ext>
            </a:extLst>
          </p:cNvPr>
          <p:cNvSpPr>
            <a:spLocks noGrp="1"/>
          </p:cNvSpPr>
          <p:nvPr>
            <p:ph type="pic" sz="quarter" idx="14" hasCustomPrompt="1"/>
          </p:nvPr>
        </p:nvSpPr>
        <p:spPr>
          <a:xfrm>
            <a:off x="6287227" y="699716"/>
            <a:ext cx="2601280" cy="3136822"/>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4" name="Picture 3">
            <a:extLst>
              <a:ext uri="{FF2B5EF4-FFF2-40B4-BE49-F238E27FC236}">
                <a16:creationId xmlns:a16="http://schemas.microsoft.com/office/drawing/2014/main" id="{69D9A952-E2EF-416D-B4D1-F4089B3668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4192447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Pictur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9AF0DA1-483A-4944-B8BE-5B7AD39A564C}"/>
              </a:ext>
            </a:extLst>
          </p:cNvPr>
          <p:cNvSpPr>
            <a:spLocks noGrp="1"/>
          </p:cNvSpPr>
          <p:nvPr>
            <p:ph type="pic" sz="quarter" idx="12" hasCustomPrompt="1"/>
          </p:nvPr>
        </p:nvSpPr>
        <p:spPr>
          <a:xfrm>
            <a:off x="3375211" y="1035424"/>
            <a:ext cx="1713224" cy="2893704"/>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9" name="Picture Placeholder 8">
            <a:extLst>
              <a:ext uri="{FF2B5EF4-FFF2-40B4-BE49-F238E27FC236}">
                <a16:creationId xmlns:a16="http://schemas.microsoft.com/office/drawing/2014/main" id="{01624D40-FB4C-9F43-B8D2-7A53A116176D}"/>
              </a:ext>
            </a:extLst>
          </p:cNvPr>
          <p:cNvSpPr>
            <a:spLocks noGrp="1"/>
          </p:cNvSpPr>
          <p:nvPr>
            <p:ph type="pic" sz="quarter" idx="14" hasCustomPrompt="1"/>
          </p:nvPr>
        </p:nvSpPr>
        <p:spPr>
          <a:xfrm>
            <a:off x="5402992" y="1035424"/>
            <a:ext cx="1713225" cy="2893704"/>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0" name="Picture Placeholder 8">
            <a:extLst>
              <a:ext uri="{FF2B5EF4-FFF2-40B4-BE49-F238E27FC236}">
                <a16:creationId xmlns:a16="http://schemas.microsoft.com/office/drawing/2014/main" id="{5BBB1316-91D0-C34E-BEF9-B6B0545F7E66}"/>
              </a:ext>
            </a:extLst>
          </p:cNvPr>
          <p:cNvSpPr>
            <a:spLocks noGrp="1"/>
          </p:cNvSpPr>
          <p:nvPr>
            <p:ph type="pic" sz="quarter" idx="15" hasCustomPrompt="1"/>
          </p:nvPr>
        </p:nvSpPr>
        <p:spPr>
          <a:xfrm>
            <a:off x="7430774" y="1035424"/>
            <a:ext cx="1713225" cy="2893704"/>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5" name="Picture 4">
            <a:extLst>
              <a:ext uri="{FF2B5EF4-FFF2-40B4-BE49-F238E27FC236}">
                <a16:creationId xmlns:a16="http://schemas.microsoft.com/office/drawing/2014/main" id="{3D06550C-C62A-4D58-AD72-9CF8A39AFC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1846717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8AB8F94-DDB7-6D4C-8368-47B231CEC0ED}"/>
              </a:ext>
            </a:extLst>
          </p:cNvPr>
          <p:cNvSpPr>
            <a:spLocks noGrp="1"/>
          </p:cNvSpPr>
          <p:nvPr>
            <p:ph type="pic" sz="quarter" idx="12" hasCustomPrompt="1"/>
          </p:nvPr>
        </p:nvSpPr>
        <p:spPr>
          <a:xfrm>
            <a:off x="4015406" y="495179"/>
            <a:ext cx="2173773" cy="1647670"/>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0" name="Picture Placeholder 8">
            <a:extLst>
              <a:ext uri="{FF2B5EF4-FFF2-40B4-BE49-F238E27FC236}">
                <a16:creationId xmlns:a16="http://schemas.microsoft.com/office/drawing/2014/main" id="{439F2A22-59A2-6745-ACEB-76CFAAF4001C}"/>
              </a:ext>
            </a:extLst>
          </p:cNvPr>
          <p:cNvSpPr>
            <a:spLocks noGrp="1"/>
          </p:cNvSpPr>
          <p:nvPr>
            <p:ph type="pic" sz="quarter" idx="13" hasCustomPrompt="1"/>
          </p:nvPr>
        </p:nvSpPr>
        <p:spPr>
          <a:xfrm>
            <a:off x="6580612" y="495179"/>
            <a:ext cx="2173773" cy="1647670"/>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5" name="Picture Placeholder 8">
            <a:extLst>
              <a:ext uri="{FF2B5EF4-FFF2-40B4-BE49-F238E27FC236}">
                <a16:creationId xmlns:a16="http://schemas.microsoft.com/office/drawing/2014/main" id="{4DD87637-50B5-4143-9BA9-2E7A3B8CCA80}"/>
              </a:ext>
            </a:extLst>
          </p:cNvPr>
          <p:cNvSpPr>
            <a:spLocks noGrp="1"/>
          </p:cNvSpPr>
          <p:nvPr>
            <p:ph type="pic" sz="quarter" idx="14" hasCustomPrompt="1"/>
          </p:nvPr>
        </p:nvSpPr>
        <p:spPr>
          <a:xfrm>
            <a:off x="4015406" y="2840814"/>
            <a:ext cx="2173773" cy="1647670"/>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sp>
        <p:nvSpPr>
          <p:cNvPr id="16" name="Picture Placeholder 8">
            <a:extLst>
              <a:ext uri="{FF2B5EF4-FFF2-40B4-BE49-F238E27FC236}">
                <a16:creationId xmlns:a16="http://schemas.microsoft.com/office/drawing/2014/main" id="{51060817-FFAF-9E45-BB20-8B89B700257C}"/>
              </a:ext>
            </a:extLst>
          </p:cNvPr>
          <p:cNvSpPr>
            <a:spLocks noGrp="1"/>
          </p:cNvSpPr>
          <p:nvPr>
            <p:ph type="pic" sz="quarter" idx="15" hasCustomPrompt="1"/>
          </p:nvPr>
        </p:nvSpPr>
        <p:spPr>
          <a:xfrm>
            <a:off x="6580612" y="2840814"/>
            <a:ext cx="2173773" cy="1647670"/>
          </a:xfrm>
          <a:prstGeom prst="rect">
            <a:avLst/>
          </a:prstGeom>
          <a:solidFill>
            <a:schemeClr val="bg1">
              <a:lumMod val="9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b="0" i="0">
                <a:latin typeface="+mn-lt"/>
                <a:ea typeface="Open Sans Light" panose="020B0306030504020204" pitchFamily="34" charset="0"/>
                <a:cs typeface="Arial" panose="020B0604020202020204" pitchFamily="34" charset="0"/>
              </a:defRPr>
            </a:lvl1pPr>
          </a:lstStyle>
          <a:p>
            <a:r>
              <a:rPr lang="en-US" dirty="0"/>
              <a:t>Click Icon to Add Photo.</a:t>
            </a:r>
          </a:p>
          <a:p>
            <a:r>
              <a:rPr lang="en-US" dirty="0"/>
              <a:t>Or Drag and Drop Here.</a:t>
            </a:r>
          </a:p>
        </p:txBody>
      </p:sp>
      <p:pic>
        <p:nvPicPr>
          <p:cNvPr id="6" name="Picture 5">
            <a:extLst>
              <a:ext uri="{FF2B5EF4-FFF2-40B4-BE49-F238E27FC236}">
                <a16:creationId xmlns:a16="http://schemas.microsoft.com/office/drawing/2014/main" id="{C3C61873-AD42-4D8A-8A4A-EEE81FBCA4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3919402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 Image Section">
    <p:spTree>
      <p:nvGrpSpPr>
        <p:cNvPr id="1" name=""/>
        <p:cNvGrpSpPr/>
        <p:nvPr/>
      </p:nvGrpSpPr>
      <p:grpSpPr>
        <a:xfrm>
          <a:off x="0" y="0"/>
          <a:ext cx="0" cy="0"/>
          <a:chOff x="0" y="0"/>
          <a:chExt cx="0" cy="0"/>
        </a:xfrm>
      </p:grpSpPr>
      <p:sp>
        <p:nvSpPr>
          <p:cNvPr id="6" name="Picture Placeholder 13"/>
          <p:cNvSpPr>
            <a:spLocks noGrp="1"/>
          </p:cNvSpPr>
          <p:nvPr>
            <p:ph type="pic" sz="quarter" idx="50"/>
          </p:nvPr>
        </p:nvSpPr>
        <p:spPr>
          <a:xfrm>
            <a:off x="6490296" y="1094892"/>
            <a:ext cx="2003404" cy="2935559"/>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cs typeface="Arial" panose="020B0604020202020204" pitchFamily="34" charset="0"/>
              </a:defRPr>
            </a:lvl1pPr>
          </a:lstStyle>
          <a:p>
            <a:endParaRPr lang="en-US" dirty="0"/>
          </a:p>
        </p:txBody>
      </p:sp>
      <p:sp>
        <p:nvSpPr>
          <p:cNvPr id="7" name="Picture Placeholder 13"/>
          <p:cNvSpPr>
            <a:spLocks noGrp="1"/>
          </p:cNvSpPr>
          <p:nvPr>
            <p:ph type="pic" sz="quarter" idx="51"/>
          </p:nvPr>
        </p:nvSpPr>
        <p:spPr>
          <a:xfrm>
            <a:off x="4083203" y="1094892"/>
            <a:ext cx="2003404" cy="2935559"/>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cs typeface="Arial" panose="020B0604020202020204" pitchFamily="34" charset="0"/>
              </a:defRPr>
            </a:lvl1pPr>
          </a:lstStyle>
          <a:p>
            <a:endParaRPr lang="en-US" dirty="0"/>
          </a:p>
        </p:txBody>
      </p:sp>
      <p:pic>
        <p:nvPicPr>
          <p:cNvPr id="4" name="Picture 3">
            <a:extLst>
              <a:ext uri="{FF2B5EF4-FFF2-40B4-BE49-F238E27FC236}">
                <a16:creationId xmlns:a16="http://schemas.microsoft.com/office/drawing/2014/main" id="{61B7E6C6-269D-437E-BD0B-F72D37BCCF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592982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 image section">
    <p:spTree>
      <p:nvGrpSpPr>
        <p:cNvPr id="1" name=""/>
        <p:cNvGrpSpPr/>
        <p:nvPr/>
      </p:nvGrpSpPr>
      <p:grpSpPr>
        <a:xfrm>
          <a:off x="0" y="0"/>
          <a:ext cx="0" cy="0"/>
          <a:chOff x="0" y="0"/>
          <a:chExt cx="0" cy="0"/>
        </a:xfrm>
      </p:grpSpPr>
      <p:sp>
        <p:nvSpPr>
          <p:cNvPr id="17" name="Picture Placeholder 13"/>
          <p:cNvSpPr>
            <a:spLocks noGrp="1"/>
          </p:cNvSpPr>
          <p:nvPr>
            <p:ph type="pic" sz="quarter" idx="41"/>
          </p:nvPr>
        </p:nvSpPr>
        <p:spPr>
          <a:xfrm>
            <a:off x="6877493" y="0"/>
            <a:ext cx="2266507" cy="5143500"/>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ea typeface="Open Sans Light" panose="020B0306030504020204" pitchFamily="34" charset="0"/>
                <a:cs typeface="Arial" panose="020B0604020202020204" pitchFamily="34" charset="0"/>
              </a:defRPr>
            </a:lvl1pPr>
          </a:lstStyle>
          <a:p>
            <a:endParaRPr lang="en-US" dirty="0"/>
          </a:p>
        </p:txBody>
      </p:sp>
      <p:sp>
        <p:nvSpPr>
          <p:cNvPr id="18" name="Picture Placeholder 13"/>
          <p:cNvSpPr>
            <a:spLocks noGrp="1"/>
          </p:cNvSpPr>
          <p:nvPr>
            <p:ph type="pic" sz="quarter" idx="42"/>
          </p:nvPr>
        </p:nvSpPr>
        <p:spPr>
          <a:xfrm>
            <a:off x="4572000" y="0"/>
            <a:ext cx="2213038" cy="2517388"/>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ea typeface="Open Sans Light" panose="020B0306030504020204" pitchFamily="34" charset="0"/>
                <a:cs typeface="Arial" panose="020B0604020202020204" pitchFamily="34" charset="0"/>
              </a:defRPr>
            </a:lvl1pPr>
          </a:lstStyle>
          <a:p>
            <a:endParaRPr lang="en-US" dirty="0"/>
          </a:p>
        </p:txBody>
      </p:sp>
      <p:sp>
        <p:nvSpPr>
          <p:cNvPr id="19" name="Picture Placeholder 13"/>
          <p:cNvSpPr>
            <a:spLocks noGrp="1"/>
          </p:cNvSpPr>
          <p:nvPr>
            <p:ph type="pic" sz="quarter" idx="43"/>
          </p:nvPr>
        </p:nvSpPr>
        <p:spPr>
          <a:xfrm>
            <a:off x="4572000" y="2626112"/>
            <a:ext cx="2213038" cy="2517388"/>
          </a:xfrm>
          <a:prstGeom prst="rect">
            <a:avLst/>
          </a:prstGeom>
          <a:solidFill>
            <a:schemeClr val="bg1">
              <a:lumMod val="95000"/>
            </a:schemeClr>
          </a:solidFill>
          <a:effectLst/>
        </p:spPr>
        <p:txBody>
          <a:bodyPr>
            <a:normAutofit/>
          </a:bodyPr>
          <a:lstStyle>
            <a:lvl1pPr marL="0" indent="0">
              <a:buNone/>
              <a:defRPr sz="1200" b="0" i="0">
                <a:ln>
                  <a:noFill/>
                </a:ln>
                <a:solidFill>
                  <a:schemeClr val="tx1"/>
                </a:solidFill>
                <a:latin typeface="+mn-lt"/>
                <a:ea typeface="Open Sans Light" panose="020B0306030504020204" pitchFamily="34" charset="0"/>
                <a:cs typeface="Arial" panose="020B0604020202020204" pitchFamily="34" charset="0"/>
              </a:defRPr>
            </a:lvl1pPr>
          </a:lstStyle>
          <a:p>
            <a:endParaRPr lang="en-US" dirty="0"/>
          </a:p>
        </p:txBody>
      </p:sp>
      <p:sp>
        <p:nvSpPr>
          <p:cNvPr id="9" name="Title 1">
            <a:extLst>
              <a:ext uri="{FF2B5EF4-FFF2-40B4-BE49-F238E27FC236}">
                <a16:creationId xmlns:a16="http://schemas.microsoft.com/office/drawing/2014/main" id="{50E2F535-301C-AB49-959F-0E48F615339A}"/>
              </a:ext>
            </a:extLst>
          </p:cNvPr>
          <p:cNvSpPr>
            <a:spLocks noGrp="1"/>
          </p:cNvSpPr>
          <p:nvPr>
            <p:ph type="title"/>
          </p:nvPr>
        </p:nvSpPr>
        <p:spPr>
          <a:xfrm>
            <a:off x="376814" y="287522"/>
            <a:ext cx="3992821"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CF5A37F5-7142-9E4D-B6B7-3FDFE070597D}"/>
              </a:ext>
            </a:extLst>
          </p:cNvPr>
          <p:cNvSpPr>
            <a:spLocks noGrp="1"/>
          </p:cNvSpPr>
          <p:nvPr>
            <p:ph type="body" sz="quarter" idx="14"/>
          </p:nvPr>
        </p:nvSpPr>
        <p:spPr>
          <a:xfrm>
            <a:off x="376814" y="1551901"/>
            <a:ext cx="3992819" cy="3274097"/>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EC1EC272-1A35-4745-838C-F159C4A520C5}"/>
              </a:ext>
            </a:extLst>
          </p:cNvPr>
          <p:cNvSpPr>
            <a:spLocks noGrp="1"/>
          </p:cNvSpPr>
          <p:nvPr>
            <p:ph type="body" sz="quarter" idx="12" hasCustomPrompt="1"/>
          </p:nvPr>
        </p:nvSpPr>
        <p:spPr>
          <a:xfrm>
            <a:off x="376816" y="656575"/>
            <a:ext cx="3992819"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372891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ttom Half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7384B3F4-B0C4-924A-8B05-384DCFB97053}"/>
              </a:ext>
            </a:extLst>
          </p:cNvPr>
          <p:cNvSpPr>
            <a:spLocks noGrp="1"/>
          </p:cNvSpPr>
          <p:nvPr>
            <p:ph type="pic" sz="quarter" idx="10" hasCustomPrompt="1"/>
          </p:nvPr>
        </p:nvSpPr>
        <p:spPr>
          <a:xfrm>
            <a:off x="0" y="2421467"/>
            <a:ext cx="9144000" cy="2722033"/>
          </a:xfrm>
          <a:prstGeom prst="rect">
            <a:avLst/>
          </a:prstGeom>
          <a:solidFill>
            <a:schemeClr val="bg1">
              <a:lumMod val="95000"/>
            </a:schemeClr>
          </a:solidFill>
        </p:spPr>
        <p:txBody>
          <a:bodyPr>
            <a:normAutofit/>
          </a:bodyPr>
          <a:lstStyle>
            <a:lvl1pPr marL="0" indent="0" algn="r">
              <a:buNone/>
              <a:defRPr sz="1000" b="0" i="0">
                <a:solidFill>
                  <a:schemeClr val="tx1"/>
                </a:solidFill>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80E09242-2BBD-B848-8D57-E927A4E27A42}"/>
              </a:ext>
            </a:extLst>
          </p:cNvPr>
          <p:cNvSpPr>
            <a:spLocks noGrp="1"/>
          </p:cNvSpPr>
          <p:nvPr>
            <p:ph type="title"/>
          </p:nvPr>
        </p:nvSpPr>
        <p:spPr>
          <a:xfrm>
            <a:off x="448730" y="325102"/>
            <a:ext cx="8223782"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1" name="Text Placeholder 15">
            <a:extLst>
              <a:ext uri="{FF2B5EF4-FFF2-40B4-BE49-F238E27FC236}">
                <a16:creationId xmlns:a16="http://schemas.microsoft.com/office/drawing/2014/main" id="{D85B8192-58E1-6E49-821A-AAB62F44FE96}"/>
              </a:ext>
            </a:extLst>
          </p:cNvPr>
          <p:cNvSpPr>
            <a:spLocks noGrp="1"/>
          </p:cNvSpPr>
          <p:nvPr>
            <p:ph type="body" sz="quarter" idx="12" hasCustomPrompt="1"/>
          </p:nvPr>
        </p:nvSpPr>
        <p:spPr>
          <a:xfrm>
            <a:off x="448733" y="694155"/>
            <a:ext cx="8223779" cy="287322"/>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5" name="Picture 4">
            <a:extLst>
              <a:ext uri="{FF2B5EF4-FFF2-40B4-BE49-F238E27FC236}">
                <a16:creationId xmlns:a16="http://schemas.microsoft.com/office/drawing/2014/main" id="{D97A93FB-682C-411B-8D4B-3B6120FC34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4263782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 Half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2438508"/>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5DEC3FEE-B228-7C49-A773-C9657E4DCAEF}"/>
              </a:ext>
            </a:extLst>
          </p:cNvPr>
          <p:cNvSpPr>
            <a:spLocks noGrp="1"/>
          </p:cNvSpPr>
          <p:nvPr>
            <p:ph type="title"/>
          </p:nvPr>
        </p:nvSpPr>
        <p:spPr>
          <a:xfrm>
            <a:off x="448730" y="325102"/>
            <a:ext cx="8223782" cy="369054"/>
          </a:xfrm>
          <a:prstGeom prst="rect">
            <a:avLst/>
          </a:prstGeom>
        </p:spPr>
        <p:txBody>
          <a:bodyPr/>
          <a:lstStyle>
            <a:lvl1pPr algn="l">
              <a:defRPr sz="2400" b="1" i="0">
                <a:solidFill>
                  <a:schemeClr val="bg1"/>
                </a:solidFill>
                <a:latin typeface="+mj-lt"/>
                <a:cs typeface="Arial" panose="020B0604020202020204" pitchFamily="34" charset="0"/>
              </a:defRPr>
            </a:lvl1pPr>
          </a:lstStyle>
          <a:p>
            <a:r>
              <a:rPr lang="en-US" dirty="0"/>
              <a:t>Click to edit Master title style</a:t>
            </a:r>
          </a:p>
        </p:txBody>
      </p:sp>
      <p:sp>
        <p:nvSpPr>
          <p:cNvPr id="10" name="Text Placeholder 11">
            <a:extLst>
              <a:ext uri="{FF2B5EF4-FFF2-40B4-BE49-F238E27FC236}">
                <a16:creationId xmlns:a16="http://schemas.microsoft.com/office/drawing/2014/main" id="{C7DE1D19-4473-EF46-9BC0-E3DC13AC795A}"/>
              </a:ext>
            </a:extLst>
          </p:cNvPr>
          <p:cNvSpPr>
            <a:spLocks noGrp="1"/>
          </p:cNvSpPr>
          <p:nvPr>
            <p:ph type="body" sz="quarter" idx="14"/>
          </p:nvPr>
        </p:nvSpPr>
        <p:spPr>
          <a:xfrm>
            <a:off x="376814" y="2763610"/>
            <a:ext cx="8295698" cy="1992688"/>
          </a:xfrm>
          <a:prstGeom prst="rect">
            <a:avLst/>
          </a:prstGeom>
        </p:spPr>
        <p:txBody>
          <a:bodyPr vert="horz"/>
          <a:lstStyle>
            <a:lvl1pPr marL="0" indent="0">
              <a:spcBef>
                <a:spcPts val="0"/>
              </a:spcBef>
              <a:spcAft>
                <a:spcPts val="10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E6996684-948E-0B4C-B79F-4FC1CC016103}"/>
              </a:ext>
            </a:extLst>
          </p:cNvPr>
          <p:cNvSpPr>
            <a:spLocks noGrp="1"/>
          </p:cNvSpPr>
          <p:nvPr>
            <p:ph type="body" sz="quarter" idx="12" hasCustomPrompt="1"/>
          </p:nvPr>
        </p:nvSpPr>
        <p:spPr>
          <a:xfrm>
            <a:off x="448733" y="694155"/>
            <a:ext cx="8223779" cy="287322"/>
          </a:xfrm>
          <a:prstGeom prst="rect">
            <a:avLst/>
          </a:prstGeom>
        </p:spPr>
        <p:txBody>
          <a:bodyPr vert="horz"/>
          <a:lstStyle>
            <a:lvl1pPr marL="0" indent="0" algn="l">
              <a:buFontTx/>
              <a:buNone/>
              <a:defRPr sz="1700" b="0" i="0">
                <a:solidFill>
                  <a:schemeClr val="bg1"/>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7241631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ock Quote Mid 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236360" y="1275946"/>
            <a:ext cx="5907640" cy="2309735"/>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84B7AD19-B05F-324C-AFC2-8C798AC5FF6E}"/>
              </a:ext>
            </a:extLst>
          </p:cNvPr>
          <p:cNvSpPr>
            <a:spLocks noGrp="1"/>
          </p:cNvSpPr>
          <p:nvPr>
            <p:ph type="title"/>
          </p:nvPr>
        </p:nvSpPr>
        <p:spPr>
          <a:xfrm>
            <a:off x="448730" y="325102"/>
            <a:ext cx="8223782" cy="369054"/>
          </a:xfrm>
          <a:prstGeom prst="rect">
            <a:avLst/>
          </a:prstGeom>
        </p:spPr>
        <p:txBody>
          <a:bodyPr/>
          <a:lstStyle>
            <a:lvl1pPr algn="l">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5">
            <a:extLst>
              <a:ext uri="{FF2B5EF4-FFF2-40B4-BE49-F238E27FC236}">
                <a16:creationId xmlns:a16="http://schemas.microsoft.com/office/drawing/2014/main" id="{D705D0E8-1249-994F-83F4-BE83967D4738}"/>
              </a:ext>
            </a:extLst>
          </p:cNvPr>
          <p:cNvSpPr>
            <a:spLocks noGrp="1"/>
          </p:cNvSpPr>
          <p:nvPr>
            <p:ph type="body" sz="quarter" idx="12" hasCustomPrompt="1"/>
          </p:nvPr>
        </p:nvSpPr>
        <p:spPr>
          <a:xfrm>
            <a:off x="448733" y="694155"/>
            <a:ext cx="8223779" cy="287322"/>
          </a:xfrm>
          <a:prstGeom prst="rect">
            <a:avLst/>
          </a:prstGeom>
        </p:spPr>
        <p:txBody>
          <a:bodyPr vert="horz"/>
          <a:lstStyle>
            <a:lvl1pPr marL="0" indent="0" algn="l">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5" name="Picture 4">
            <a:extLst>
              <a:ext uri="{FF2B5EF4-FFF2-40B4-BE49-F238E27FC236}">
                <a16:creationId xmlns:a16="http://schemas.microsoft.com/office/drawing/2014/main" id="{992C1EDD-F961-42F7-BC02-291ADC64E46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30096317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iple Feature Photos">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551834" y="1400705"/>
            <a:ext cx="2458955" cy="2458955"/>
          </a:xfrm>
          <a:prstGeom prst="ellipse">
            <a:avLst/>
          </a:prstGeom>
          <a:solidFill>
            <a:srgbClr val="F1F1F2"/>
          </a:solidFill>
        </p:spPr>
        <p:txBody>
          <a:bodyPr/>
          <a:lstStyle>
            <a:lvl1pPr marL="0" indent="0" algn="ctr">
              <a:buNone/>
              <a:defRPr sz="8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a:p>
            <a:r>
              <a:rPr lang="en-US" dirty="0"/>
              <a:t> </a:t>
            </a:r>
          </a:p>
        </p:txBody>
      </p:sp>
      <p:sp>
        <p:nvSpPr>
          <p:cNvPr id="8" name="Picture Placeholder 2">
            <a:extLst>
              <a:ext uri="{FF2B5EF4-FFF2-40B4-BE49-F238E27FC236}">
                <a16:creationId xmlns:a16="http://schemas.microsoft.com/office/drawing/2014/main" id="{BC2EEC34-0691-1548-AF59-5C625B51EE3B}"/>
              </a:ext>
            </a:extLst>
          </p:cNvPr>
          <p:cNvSpPr>
            <a:spLocks noGrp="1"/>
          </p:cNvSpPr>
          <p:nvPr>
            <p:ph type="pic" sz="quarter" idx="14" hasCustomPrompt="1"/>
          </p:nvPr>
        </p:nvSpPr>
        <p:spPr>
          <a:xfrm>
            <a:off x="5113180" y="1400705"/>
            <a:ext cx="2458955" cy="2458955"/>
          </a:xfrm>
          <a:prstGeom prst="ellipse">
            <a:avLst/>
          </a:prstGeom>
          <a:solidFill>
            <a:srgbClr val="F1F1F2"/>
          </a:solidFill>
        </p:spPr>
        <p:txBody>
          <a:bodyPr/>
          <a:lstStyle>
            <a:lvl1pPr marL="0" indent="0" algn="ctr">
              <a:buNone/>
              <a:defRPr sz="8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a:p>
            <a:r>
              <a:rPr lang="en-US" dirty="0"/>
              <a:t> </a:t>
            </a:r>
          </a:p>
        </p:txBody>
      </p:sp>
      <p:sp>
        <p:nvSpPr>
          <p:cNvPr id="6" name="Title 1">
            <a:extLst>
              <a:ext uri="{FF2B5EF4-FFF2-40B4-BE49-F238E27FC236}">
                <a16:creationId xmlns:a16="http://schemas.microsoft.com/office/drawing/2014/main" id="{41CB7E6C-5CD0-BE45-ADF7-EB585E63B135}"/>
              </a:ext>
            </a:extLst>
          </p:cNvPr>
          <p:cNvSpPr>
            <a:spLocks noGrp="1"/>
          </p:cNvSpPr>
          <p:nvPr>
            <p:ph type="title"/>
          </p:nvPr>
        </p:nvSpPr>
        <p:spPr>
          <a:xfrm>
            <a:off x="448730" y="325102"/>
            <a:ext cx="8223782"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7" name="Text Placeholder 15">
            <a:extLst>
              <a:ext uri="{FF2B5EF4-FFF2-40B4-BE49-F238E27FC236}">
                <a16:creationId xmlns:a16="http://schemas.microsoft.com/office/drawing/2014/main" id="{5D57E79A-D7F5-B94C-8DC4-45A0DA68918F}"/>
              </a:ext>
            </a:extLst>
          </p:cNvPr>
          <p:cNvSpPr>
            <a:spLocks noGrp="1"/>
          </p:cNvSpPr>
          <p:nvPr>
            <p:ph type="body" sz="quarter" idx="12" hasCustomPrompt="1"/>
          </p:nvPr>
        </p:nvSpPr>
        <p:spPr>
          <a:xfrm>
            <a:off x="448733" y="694155"/>
            <a:ext cx="8223779" cy="287322"/>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9" name="Picture 8">
            <a:extLst>
              <a:ext uri="{FF2B5EF4-FFF2-40B4-BE49-F238E27FC236}">
                <a16:creationId xmlns:a16="http://schemas.microsoft.com/office/drawing/2014/main" id="{A7443E07-8937-4D4F-8E56-284BECEE91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37404558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riple Featur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47273" y="1530850"/>
            <a:ext cx="2609636" cy="2291137"/>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Picture Placeholder 2">
            <a:extLst>
              <a:ext uri="{FF2B5EF4-FFF2-40B4-BE49-F238E27FC236}">
                <a16:creationId xmlns:a16="http://schemas.microsoft.com/office/drawing/2014/main" id="{26508C59-C845-5B45-9480-3D161CB19A0F}"/>
              </a:ext>
            </a:extLst>
          </p:cNvPr>
          <p:cNvSpPr>
            <a:spLocks noGrp="1"/>
          </p:cNvSpPr>
          <p:nvPr>
            <p:ph type="pic" sz="quarter" idx="13" hasCustomPrompt="1"/>
          </p:nvPr>
        </p:nvSpPr>
        <p:spPr>
          <a:xfrm>
            <a:off x="3256909" y="1530850"/>
            <a:ext cx="2609636" cy="2291137"/>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0" name="Picture Placeholder 2">
            <a:extLst>
              <a:ext uri="{FF2B5EF4-FFF2-40B4-BE49-F238E27FC236}">
                <a16:creationId xmlns:a16="http://schemas.microsoft.com/office/drawing/2014/main" id="{991CD6F0-5F85-BC4C-96FC-3565E43C354E}"/>
              </a:ext>
            </a:extLst>
          </p:cNvPr>
          <p:cNvSpPr>
            <a:spLocks noGrp="1"/>
          </p:cNvSpPr>
          <p:nvPr>
            <p:ph type="pic" sz="quarter" idx="14" hasCustomPrompt="1"/>
          </p:nvPr>
        </p:nvSpPr>
        <p:spPr>
          <a:xfrm>
            <a:off x="5866545" y="1530849"/>
            <a:ext cx="2609636" cy="2291137"/>
          </a:xfrm>
          <a:prstGeom prst="rect">
            <a:avLst/>
          </a:prstGeom>
          <a:solidFill>
            <a:schemeClr val="bg1">
              <a:lumMod val="95000"/>
            </a:schemeClr>
          </a:solidFill>
        </p:spPr>
        <p:txBody>
          <a:bodyPr>
            <a:norm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1" name="Title 1">
            <a:extLst>
              <a:ext uri="{FF2B5EF4-FFF2-40B4-BE49-F238E27FC236}">
                <a16:creationId xmlns:a16="http://schemas.microsoft.com/office/drawing/2014/main" id="{FD1DA60D-70CB-7C41-BF63-31EC2F74341E}"/>
              </a:ext>
            </a:extLst>
          </p:cNvPr>
          <p:cNvSpPr>
            <a:spLocks noGrp="1"/>
          </p:cNvSpPr>
          <p:nvPr>
            <p:ph type="title"/>
          </p:nvPr>
        </p:nvSpPr>
        <p:spPr>
          <a:xfrm>
            <a:off x="448730" y="325102"/>
            <a:ext cx="8223782" cy="369054"/>
          </a:xfrm>
          <a:prstGeom prst="rect">
            <a:avLst/>
          </a:prstGeom>
        </p:spPr>
        <p:txBody>
          <a:bodyPr/>
          <a:lstStyle>
            <a:lvl1pPr algn="ct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5">
            <a:extLst>
              <a:ext uri="{FF2B5EF4-FFF2-40B4-BE49-F238E27FC236}">
                <a16:creationId xmlns:a16="http://schemas.microsoft.com/office/drawing/2014/main" id="{FB011FB2-0167-D342-9CAE-C14C67F3F795}"/>
              </a:ext>
            </a:extLst>
          </p:cNvPr>
          <p:cNvSpPr>
            <a:spLocks noGrp="1"/>
          </p:cNvSpPr>
          <p:nvPr>
            <p:ph type="body" sz="quarter" idx="12" hasCustomPrompt="1"/>
          </p:nvPr>
        </p:nvSpPr>
        <p:spPr>
          <a:xfrm>
            <a:off x="448733" y="694155"/>
            <a:ext cx="8223779" cy="287322"/>
          </a:xfrm>
          <a:prstGeom prst="rect">
            <a:avLst/>
          </a:prstGeom>
        </p:spPr>
        <p:txBody>
          <a:bodyPr vert="horz"/>
          <a:lstStyle>
            <a:lvl1pPr marL="0" indent="0" algn="ctr">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6" name="Text Placeholder 11">
            <a:extLst>
              <a:ext uri="{FF2B5EF4-FFF2-40B4-BE49-F238E27FC236}">
                <a16:creationId xmlns:a16="http://schemas.microsoft.com/office/drawing/2014/main" id="{65DCBBA4-E18C-1E46-B332-AC123CE65D9A}"/>
              </a:ext>
            </a:extLst>
          </p:cNvPr>
          <p:cNvSpPr>
            <a:spLocks noGrp="1"/>
          </p:cNvSpPr>
          <p:nvPr>
            <p:ph type="body" sz="quarter" idx="15"/>
          </p:nvPr>
        </p:nvSpPr>
        <p:spPr>
          <a:xfrm>
            <a:off x="647273" y="3924883"/>
            <a:ext cx="2609636" cy="1196132"/>
          </a:xfrm>
          <a:prstGeom prst="rect">
            <a:avLst/>
          </a:prstGeom>
        </p:spPr>
        <p:txBody>
          <a:bodyPr vert="horz"/>
          <a:lstStyle>
            <a:lvl1pPr marL="0" indent="0">
              <a:spcBef>
                <a:spcPts val="0"/>
              </a:spcBef>
              <a:spcAft>
                <a:spcPts val="500"/>
              </a:spcAft>
              <a:buFontTx/>
              <a:buNone/>
              <a:defRPr sz="10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500"/>
              </a:spcAft>
              <a:buClr>
                <a:schemeClr val="accent1"/>
              </a:buClr>
              <a:buSzPct val="90000"/>
              <a:buFont typeface="Zapf Dingbats"/>
              <a:buChar char="❯"/>
              <a:defRPr sz="10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500"/>
              </a:spcAft>
              <a:buClr>
                <a:schemeClr val="accent1"/>
              </a:buClr>
              <a:buSzPct val="120000"/>
              <a:buFont typeface="System Font Regular"/>
              <a:buChar char="▸"/>
              <a:defRPr sz="10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a:extLst>
              <a:ext uri="{FF2B5EF4-FFF2-40B4-BE49-F238E27FC236}">
                <a16:creationId xmlns:a16="http://schemas.microsoft.com/office/drawing/2014/main" id="{66D647AD-267B-C340-85C7-6A47D41924D9}"/>
              </a:ext>
            </a:extLst>
          </p:cNvPr>
          <p:cNvSpPr>
            <a:spLocks noGrp="1"/>
          </p:cNvSpPr>
          <p:nvPr>
            <p:ph type="body" sz="quarter" idx="16"/>
          </p:nvPr>
        </p:nvSpPr>
        <p:spPr>
          <a:xfrm>
            <a:off x="3263057" y="3924883"/>
            <a:ext cx="2609636" cy="1196132"/>
          </a:xfrm>
          <a:prstGeom prst="rect">
            <a:avLst/>
          </a:prstGeom>
        </p:spPr>
        <p:txBody>
          <a:bodyPr vert="horz"/>
          <a:lstStyle>
            <a:lvl1pPr marL="0" indent="0">
              <a:spcBef>
                <a:spcPts val="0"/>
              </a:spcBef>
              <a:spcAft>
                <a:spcPts val="500"/>
              </a:spcAft>
              <a:buFontTx/>
              <a:buNone/>
              <a:defRPr sz="10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500"/>
              </a:spcAft>
              <a:buClr>
                <a:schemeClr val="accent1"/>
              </a:buClr>
              <a:buSzPct val="90000"/>
              <a:buFont typeface="Zapf Dingbats"/>
              <a:buChar char="❯"/>
              <a:defRPr sz="10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500"/>
              </a:spcAft>
              <a:buClr>
                <a:schemeClr val="accent1"/>
              </a:buClr>
              <a:buSzPct val="120000"/>
              <a:buFont typeface="System Font Regular"/>
              <a:buChar char="▸"/>
              <a:defRPr sz="10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AE3008C9-AAC5-2B49-8B9D-8F2AE1B0AE3F}"/>
              </a:ext>
            </a:extLst>
          </p:cNvPr>
          <p:cNvSpPr>
            <a:spLocks noGrp="1"/>
          </p:cNvSpPr>
          <p:nvPr>
            <p:ph type="body" sz="quarter" idx="17"/>
          </p:nvPr>
        </p:nvSpPr>
        <p:spPr>
          <a:xfrm>
            <a:off x="5871346" y="3924883"/>
            <a:ext cx="2609636" cy="1196132"/>
          </a:xfrm>
          <a:prstGeom prst="rect">
            <a:avLst/>
          </a:prstGeom>
        </p:spPr>
        <p:txBody>
          <a:bodyPr vert="horz"/>
          <a:lstStyle>
            <a:lvl1pPr marL="0" indent="0">
              <a:spcBef>
                <a:spcPts val="0"/>
              </a:spcBef>
              <a:spcAft>
                <a:spcPts val="500"/>
              </a:spcAft>
              <a:buFontTx/>
              <a:buNone/>
              <a:defRPr sz="10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500"/>
              </a:spcAft>
              <a:buClr>
                <a:schemeClr val="accent1"/>
              </a:buClr>
              <a:buSzPct val="90000"/>
              <a:buFont typeface="Zapf Dingbats"/>
              <a:buChar char="❯"/>
              <a:defRPr sz="10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500"/>
              </a:spcAft>
              <a:buClr>
                <a:schemeClr val="accent1"/>
              </a:buClr>
              <a:buSzPct val="120000"/>
              <a:buFont typeface="System Font Regular"/>
              <a:buChar char="▸"/>
              <a:defRPr sz="10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500"/>
              </a:spcAft>
              <a:buClr>
                <a:schemeClr val="accent1"/>
              </a:buClr>
              <a:buSzPct val="120000"/>
              <a:buFont typeface="Arial" panose="020B0604020202020204" pitchFamily="34" charset="0"/>
              <a:buChar char="•"/>
              <a:defRPr sz="10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23D3583F-99FC-486B-8FBE-65183D485A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150391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p:bg>
      <p:bgPr>
        <a:solidFill>
          <a:srgbClr val="69BE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867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enter Column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342398" y="0"/>
            <a:ext cx="2468821" cy="5143500"/>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pic>
        <p:nvPicPr>
          <p:cNvPr id="4" name="Picture 3">
            <a:extLst>
              <a:ext uri="{FF2B5EF4-FFF2-40B4-BE49-F238E27FC236}">
                <a16:creationId xmlns:a16="http://schemas.microsoft.com/office/drawing/2014/main" id="{739DA548-DD17-48B9-8B4C-1BB4AC07EB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1232210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ff Center Photo 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789147" y="0"/>
            <a:ext cx="217214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9" name="Title 1">
            <a:extLst>
              <a:ext uri="{FF2B5EF4-FFF2-40B4-BE49-F238E27FC236}">
                <a16:creationId xmlns:a16="http://schemas.microsoft.com/office/drawing/2014/main" id="{B75AB752-8BF0-B649-85C5-ED8D0366503B}"/>
              </a:ext>
            </a:extLst>
          </p:cNvPr>
          <p:cNvSpPr>
            <a:spLocks noGrp="1"/>
          </p:cNvSpPr>
          <p:nvPr>
            <p:ph type="title"/>
          </p:nvPr>
        </p:nvSpPr>
        <p:spPr>
          <a:xfrm>
            <a:off x="376814" y="545235"/>
            <a:ext cx="4322602"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77157ECD-2FF9-BC42-9B55-3A3E538B3716}"/>
              </a:ext>
            </a:extLst>
          </p:cNvPr>
          <p:cNvSpPr>
            <a:spLocks noGrp="1"/>
          </p:cNvSpPr>
          <p:nvPr>
            <p:ph type="body" sz="quarter" idx="15"/>
          </p:nvPr>
        </p:nvSpPr>
        <p:spPr>
          <a:xfrm>
            <a:off x="376814" y="1769533"/>
            <a:ext cx="4252484"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6058F79B-6B84-EF4B-93CE-1154516D1D73}"/>
              </a:ext>
            </a:extLst>
          </p:cNvPr>
          <p:cNvSpPr>
            <a:spLocks noGrp="1"/>
          </p:cNvSpPr>
          <p:nvPr>
            <p:ph type="body" sz="quarter" idx="12" hasCustomPrompt="1"/>
          </p:nvPr>
        </p:nvSpPr>
        <p:spPr>
          <a:xfrm>
            <a:off x="376816" y="914288"/>
            <a:ext cx="4322600"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
        <p:nvSpPr>
          <p:cNvPr id="14" name="Text Placeholder 11">
            <a:extLst>
              <a:ext uri="{FF2B5EF4-FFF2-40B4-BE49-F238E27FC236}">
                <a16:creationId xmlns:a16="http://schemas.microsoft.com/office/drawing/2014/main" id="{BCED4F2F-E043-E146-92BA-8267031A4F48}"/>
              </a:ext>
            </a:extLst>
          </p:cNvPr>
          <p:cNvSpPr>
            <a:spLocks noGrp="1"/>
          </p:cNvSpPr>
          <p:nvPr>
            <p:ph type="body" sz="quarter" idx="16"/>
          </p:nvPr>
        </p:nvSpPr>
        <p:spPr>
          <a:xfrm>
            <a:off x="7054932" y="375447"/>
            <a:ext cx="1984137" cy="455631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bg1"/>
              </a:buClr>
              <a:buSzPct val="90000"/>
              <a:buFont typeface="Zapf Dingbats"/>
              <a:buChar char="❯"/>
              <a:defRPr sz="1500" b="0" i="0" kern="1200" baseline="0">
                <a:solidFill>
                  <a:schemeClr val="bg1"/>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bg1"/>
              </a:buClr>
              <a:buSzPct val="120000"/>
              <a:buFont typeface="System Font Regular"/>
              <a:buChar char="▸"/>
              <a:defRPr sz="1500" b="0" i="0" kern="1200" baseline="0">
                <a:solidFill>
                  <a:schemeClr val="bg1"/>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bg1"/>
              </a:buClr>
              <a:buSzPct val="120000"/>
              <a:buFont typeface="Arial" panose="020B0604020202020204" pitchFamily="34" charset="0"/>
              <a:buChar char="•"/>
              <a:defRPr sz="1500" b="0" i="0" kern="1200" baseline="0">
                <a:solidFill>
                  <a:schemeClr val="bg1"/>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940ACAC-8E21-47A2-B59E-C75FB2D106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13457608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ight Diagonal Computer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209401" y="0"/>
            <a:ext cx="5934599" cy="5143500"/>
          </a:xfrm>
          <a:custGeom>
            <a:avLst/>
            <a:gdLst>
              <a:gd name="connsiteX0" fmla="*/ 6809359 w 15821476"/>
              <a:gd name="connsiteY0" fmla="*/ 0 h 13716000"/>
              <a:gd name="connsiteX1" fmla="*/ 15821476 w 15821476"/>
              <a:gd name="connsiteY1" fmla="*/ 0 h 13716000"/>
              <a:gd name="connsiteX2" fmla="*/ 15821476 w 15821476"/>
              <a:gd name="connsiteY2" fmla="*/ 13716000 h 13716000"/>
              <a:gd name="connsiteX3" fmla="*/ 0 w 158214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21476" h="13716000">
                <a:moveTo>
                  <a:pt x="6809359" y="0"/>
                </a:moveTo>
                <a:lnTo>
                  <a:pt x="15821476" y="0"/>
                </a:lnTo>
                <a:lnTo>
                  <a:pt x="15821476" y="13716000"/>
                </a:lnTo>
                <a:lnTo>
                  <a:pt x="0" y="13716000"/>
                </a:lnTo>
                <a:close/>
              </a:path>
            </a:pathLst>
          </a:custGeom>
          <a:solidFill>
            <a:schemeClr val="bg1">
              <a:lumMod val="95000"/>
            </a:schemeClr>
          </a:solidFill>
        </p:spPr>
        <p:txBody>
          <a:bodyPr rtlCol="0">
            <a:noAutofit/>
          </a:bodyPr>
          <a:lstStyle>
            <a:lvl1pPr marL="0" indent="0" algn="r">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3">
            <a:extLst>
              <a:ext uri="{FF2B5EF4-FFF2-40B4-BE49-F238E27FC236}">
                <a16:creationId xmlns:a16="http://schemas.microsoft.com/office/drawing/2014/main" id="{43CC4C52-B5BF-EC48-91C7-B31628DFA50B}"/>
              </a:ext>
            </a:extLst>
          </p:cNvPr>
          <p:cNvSpPr>
            <a:spLocks noGrp="1"/>
          </p:cNvSpPr>
          <p:nvPr>
            <p:ph type="pic" sz="quarter" idx="13"/>
          </p:nvPr>
        </p:nvSpPr>
        <p:spPr>
          <a:xfrm>
            <a:off x="890111" y="1420130"/>
            <a:ext cx="4643516" cy="2901559"/>
          </a:xfrm>
          <a:prstGeom prst="rect">
            <a:avLst/>
          </a:prstGeom>
          <a:solidFill>
            <a:schemeClr val="bg1">
              <a:lumMod val="95000"/>
            </a:schemeClr>
          </a:solidFill>
          <a:effectLst/>
        </p:spPr>
        <p:txBody>
          <a:bodyPr/>
          <a:lstStyle>
            <a:lvl1pPr marL="0" indent="0">
              <a:buNone/>
              <a:defRPr sz="1200" b="0" i="0">
                <a:latin typeface="+mn-lt"/>
                <a:cs typeface="Arial" panose="020B0604020202020204" pitchFamily="34" charset="0"/>
              </a:defRPr>
            </a:lvl1pPr>
          </a:lstStyle>
          <a:p>
            <a:endParaRPr lang="en-US" dirty="0"/>
          </a:p>
        </p:txBody>
      </p:sp>
      <p:sp>
        <p:nvSpPr>
          <p:cNvPr id="6" name="Title 1">
            <a:extLst>
              <a:ext uri="{FF2B5EF4-FFF2-40B4-BE49-F238E27FC236}">
                <a16:creationId xmlns:a16="http://schemas.microsoft.com/office/drawing/2014/main" id="{0DECC1E1-274E-4C44-9C14-0CE5E8ABE5BA}"/>
              </a:ext>
            </a:extLst>
          </p:cNvPr>
          <p:cNvSpPr>
            <a:spLocks noGrp="1"/>
          </p:cNvSpPr>
          <p:nvPr>
            <p:ph type="title"/>
          </p:nvPr>
        </p:nvSpPr>
        <p:spPr>
          <a:xfrm>
            <a:off x="376814" y="317502"/>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0" name="Text Placeholder 15">
            <a:extLst>
              <a:ext uri="{FF2B5EF4-FFF2-40B4-BE49-F238E27FC236}">
                <a16:creationId xmlns:a16="http://schemas.microsoft.com/office/drawing/2014/main" id="{D4D5180F-9850-6E4A-8E3E-07E68B1F30FF}"/>
              </a:ext>
            </a:extLst>
          </p:cNvPr>
          <p:cNvSpPr>
            <a:spLocks noGrp="1"/>
          </p:cNvSpPr>
          <p:nvPr>
            <p:ph type="body" sz="quarter" idx="12" hasCustomPrompt="1"/>
          </p:nvPr>
        </p:nvSpPr>
        <p:spPr>
          <a:xfrm>
            <a:off x="376816" y="686555"/>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2008392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uter Right">
    <p:spTree>
      <p:nvGrpSpPr>
        <p:cNvPr id="1" name=""/>
        <p:cNvGrpSpPr/>
        <p:nvPr/>
      </p:nvGrpSpPr>
      <p:grpSpPr>
        <a:xfrm>
          <a:off x="0" y="0"/>
          <a:ext cx="0" cy="0"/>
          <a:chOff x="0" y="0"/>
          <a:chExt cx="0" cy="0"/>
        </a:xfrm>
      </p:grpSpPr>
      <p:pic>
        <p:nvPicPr>
          <p:cNvPr id="6" name="Picture 5" descr="A screenshot of a computer screen&#10;&#10;Description automatically generated">
            <a:extLst>
              <a:ext uri="{FF2B5EF4-FFF2-40B4-BE49-F238E27FC236}">
                <a16:creationId xmlns:a16="http://schemas.microsoft.com/office/drawing/2014/main" id="{49545B79-C8B4-E44D-832B-72EF18E87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32736" y="935901"/>
            <a:ext cx="7012056" cy="4029066"/>
          </a:xfrm>
          <a:prstGeom prst="rect">
            <a:avLst/>
          </a:prstGeom>
        </p:spPr>
      </p:pic>
      <p:sp>
        <p:nvSpPr>
          <p:cNvPr id="4" name="Picture Placeholder 3">
            <a:extLst>
              <a:ext uri="{FF2B5EF4-FFF2-40B4-BE49-F238E27FC236}">
                <a16:creationId xmlns:a16="http://schemas.microsoft.com/office/drawing/2014/main" id="{43CC4C52-B5BF-EC48-91C7-B31628DFA50B}"/>
              </a:ext>
            </a:extLst>
          </p:cNvPr>
          <p:cNvSpPr>
            <a:spLocks noGrp="1"/>
          </p:cNvSpPr>
          <p:nvPr>
            <p:ph type="pic" sz="quarter" idx="13"/>
          </p:nvPr>
        </p:nvSpPr>
        <p:spPr>
          <a:xfrm>
            <a:off x="4973381" y="1170222"/>
            <a:ext cx="4170619" cy="3329541"/>
          </a:xfrm>
          <a:prstGeom prst="rect">
            <a:avLst/>
          </a:prstGeom>
          <a:solidFill>
            <a:schemeClr val="bg1">
              <a:lumMod val="95000"/>
            </a:schemeClr>
          </a:solidFill>
          <a:effectLst/>
        </p:spPr>
        <p:txBody>
          <a:bodyPr/>
          <a:lstStyle>
            <a:lvl1pPr marL="0" indent="0">
              <a:buNone/>
              <a:defRPr sz="1200" b="0" i="0">
                <a:latin typeface="+mn-lt"/>
                <a:cs typeface="Arial" panose="020B0604020202020204" pitchFamily="34" charset="0"/>
              </a:defRPr>
            </a:lvl1pPr>
          </a:lstStyle>
          <a:p>
            <a:endParaRPr lang="en-US" dirty="0"/>
          </a:p>
        </p:txBody>
      </p:sp>
      <p:sp>
        <p:nvSpPr>
          <p:cNvPr id="8" name="Title 1">
            <a:extLst>
              <a:ext uri="{FF2B5EF4-FFF2-40B4-BE49-F238E27FC236}">
                <a16:creationId xmlns:a16="http://schemas.microsoft.com/office/drawing/2014/main" id="{C324D045-A61B-FD48-95BA-DA7DE58E2FB2}"/>
              </a:ext>
            </a:extLst>
          </p:cNvPr>
          <p:cNvSpPr>
            <a:spLocks noGrp="1"/>
          </p:cNvSpPr>
          <p:nvPr>
            <p:ph type="title"/>
          </p:nvPr>
        </p:nvSpPr>
        <p:spPr>
          <a:xfrm>
            <a:off x="376814" y="317502"/>
            <a:ext cx="475398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9" name="Text Placeholder 11">
            <a:extLst>
              <a:ext uri="{FF2B5EF4-FFF2-40B4-BE49-F238E27FC236}">
                <a16:creationId xmlns:a16="http://schemas.microsoft.com/office/drawing/2014/main" id="{6ACEDFF5-3805-5E41-AC33-B6FA74B949E9}"/>
              </a:ext>
            </a:extLst>
          </p:cNvPr>
          <p:cNvSpPr>
            <a:spLocks noGrp="1"/>
          </p:cNvSpPr>
          <p:nvPr>
            <p:ph type="body" sz="quarter" idx="14"/>
          </p:nvPr>
        </p:nvSpPr>
        <p:spPr>
          <a:xfrm>
            <a:off x="376814" y="1523655"/>
            <a:ext cx="3955343" cy="3056465"/>
          </a:xfrm>
          <a:prstGeom prst="rect">
            <a:avLst/>
          </a:prstGeom>
        </p:spPr>
        <p:txBody>
          <a:bodyPr vert="horz"/>
          <a:lstStyle>
            <a:lvl1pPr marL="0" indent="0">
              <a:spcBef>
                <a:spcPts val="0"/>
              </a:spcBef>
              <a:spcAft>
                <a:spcPts val="1000"/>
              </a:spcAft>
              <a:buFontTx/>
              <a:buNone/>
              <a:defRPr sz="15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spcBef>
                <a:spcPts val="0"/>
              </a:spcBef>
              <a:spcAft>
                <a:spcPts val="1000"/>
              </a:spcAft>
              <a:buClr>
                <a:schemeClr val="accent1"/>
              </a:buClr>
              <a:buSzPct val="90000"/>
              <a:buFont typeface="Zapf Dingbats"/>
              <a:buChar char="❯"/>
              <a:defRPr sz="15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spcBef>
                <a:spcPts val="0"/>
              </a:spcBef>
              <a:spcAft>
                <a:spcPts val="1000"/>
              </a:spcAft>
              <a:buClr>
                <a:schemeClr val="accent1"/>
              </a:buClr>
              <a:buSzPct val="120000"/>
              <a:buFont typeface="System Font Regular"/>
              <a:buChar char="▸"/>
              <a:defRPr sz="15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spcBef>
                <a:spcPts val="0"/>
              </a:spcBef>
              <a:spcAft>
                <a:spcPts val="1000"/>
              </a:spcAft>
              <a:buClr>
                <a:schemeClr val="accent1"/>
              </a:buClr>
              <a:buSzPct val="120000"/>
              <a:buFont typeface="Arial" panose="020B0604020202020204" pitchFamily="34" charset="0"/>
              <a:buChar char="•"/>
              <a:defRPr sz="15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5">
            <a:extLst>
              <a:ext uri="{FF2B5EF4-FFF2-40B4-BE49-F238E27FC236}">
                <a16:creationId xmlns:a16="http://schemas.microsoft.com/office/drawing/2014/main" id="{41D7CB70-F73D-2844-84C7-7402CC262BBA}"/>
              </a:ext>
            </a:extLst>
          </p:cNvPr>
          <p:cNvSpPr>
            <a:spLocks noGrp="1"/>
          </p:cNvSpPr>
          <p:nvPr>
            <p:ph type="body" sz="quarter" idx="12" hasCustomPrompt="1"/>
          </p:nvPr>
        </p:nvSpPr>
        <p:spPr>
          <a:xfrm>
            <a:off x="376816" y="686555"/>
            <a:ext cx="4753986"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pic>
        <p:nvPicPr>
          <p:cNvPr id="7" name="Picture 6">
            <a:extLst>
              <a:ext uri="{FF2B5EF4-FFF2-40B4-BE49-F238E27FC236}">
                <a16:creationId xmlns:a16="http://schemas.microsoft.com/office/drawing/2014/main" id="{BC9D40DB-DF31-40B2-9748-A17B1B965DF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2130381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Photo Grid">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6123778" y="0"/>
            <a:ext cx="302022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2" hasCustomPrompt="1"/>
          </p:nvPr>
        </p:nvSpPr>
        <p:spPr>
          <a:xfrm>
            <a:off x="0" y="0"/>
            <a:ext cx="302022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3" hasCustomPrompt="1"/>
          </p:nvPr>
        </p:nvSpPr>
        <p:spPr>
          <a:xfrm>
            <a:off x="3061889" y="0"/>
            <a:ext cx="3020222"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14" hasCustomPrompt="1"/>
          </p:nvPr>
        </p:nvSpPr>
        <p:spPr>
          <a:xfrm>
            <a:off x="3061889" y="2616327"/>
            <a:ext cx="3020222" cy="2527173"/>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362329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Photo Grid 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4571997" cy="514350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1" hasCustomPrompt="1"/>
          </p:nvPr>
        </p:nvSpPr>
        <p:spPr>
          <a:xfrm>
            <a:off x="4572003" y="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2" hasCustomPrompt="1"/>
          </p:nvPr>
        </p:nvSpPr>
        <p:spPr>
          <a:xfrm>
            <a:off x="4572003" y="257175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18985182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Photo Grid 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572003" y="0"/>
            <a:ext cx="4571997" cy="514350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1" hasCustomPrompt="1"/>
          </p:nvPr>
        </p:nvSpPr>
        <p:spPr>
          <a:xfrm>
            <a:off x="0" y="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2" hasCustomPrompt="1"/>
          </p:nvPr>
        </p:nvSpPr>
        <p:spPr>
          <a:xfrm>
            <a:off x="0" y="2571750"/>
            <a:ext cx="4571995" cy="2571750"/>
          </a:xfrm>
          <a:prstGeom prst="rect">
            <a:avLst/>
          </a:prstGeom>
          <a:solidFill>
            <a:srgbClr val="F1F1F2"/>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9559912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ject Breakdown">
    <p:spTree>
      <p:nvGrpSpPr>
        <p:cNvPr id="1" name=""/>
        <p:cNvGrpSpPr/>
        <p:nvPr/>
      </p:nvGrpSpPr>
      <p:grpSpPr>
        <a:xfrm>
          <a:off x="0" y="0"/>
          <a:ext cx="0" cy="0"/>
          <a:chOff x="0" y="0"/>
          <a:chExt cx="0" cy="0"/>
        </a:xfrm>
      </p:grpSpPr>
      <p:sp>
        <p:nvSpPr>
          <p:cNvPr id="3" name="Picture Placeholder 2"/>
          <p:cNvSpPr>
            <a:spLocks noGrp="1"/>
          </p:cNvSpPr>
          <p:nvPr>
            <p:ph type="pic" sz="quarter" idx="40" hasCustomPrompt="1"/>
          </p:nvPr>
        </p:nvSpPr>
        <p:spPr>
          <a:xfrm>
            <a:off x="1828800" y="3315176"/>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41" hasCustomPrompt="1"/>
          </p:nvPr>
        </p:nvSpPr>
        <p:spPr>
          <a:xfrm>
            <a:off x="3657600" y="1486852"/>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43" hasCustomPrompt="1"/>
          </p:nvPr>
        </p:nvSpPr>
        <p:spPr>
          <a:xfrm>
            <a:off x="7315200" y="1486852"/>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44" hasCustomPrompt="1"/>
          </p:nvPr>
        </p:nvSpPr>
        <p:spPr>
          <a:xfrm>
            <a:off x="3657600" y="3315176"/>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Picture Placeholder 2"/>
          <p:cNvSpPr>
            <a:spLocks noGrp="1"/>
          </p:cNvSpPr>
          <p:nvPr>
            <p:ph type="pic" sz="quarter" idx="45" hasCustomPrompt="1"/>
          </p:nvPr>
        </p:nvSpPr>
        <p:spPr>
          <a:xfrm>
            <a:off x="5486399" y="1486852"/>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Picture Placeholder 2"/>
          <p:cNvSpPr>
            <a:spLocks noGrp="1"/>
          </p:cNvSpPr>
          <p:nvPr>
            <p:ph type="pic" sz="quarter" idx="46" hasCustomPrompt="1"/>
          </p:nvPr>
        </p:nvSpPr>
        <p:spPr>
          <a:xfrm>
            <a:off x="0" y="3315176"/>
            <a:ext cx="1828800" cy="1828324"/>
          </a:xfrm>
          <a:prstGeom prst="rect">
            <a:avLst/>
          </a:prstGeom>
          <a:solidFill>
            <a:schemeClr val="bg1">
              <a:lumMod val="95000"/>
            </a:schemeClr>
          </a:solidFill>
        </p:spPr>
        <p:txBody>
          <a:bodyPr>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1" name="Title 1">
            <a:extLst>
              <a:ext uri="{FF2B5EF4-FFF2-40B4-BE49-F238E27FC236}">
                <a16:creationId xmlns:a16="http://schemas.microsoft.com/office/drawing/2014/main" id="{CECB22C8-3B8A-6742-A55E-08049859D47D}"/>
              </a:ext>
            </a:extLst>
          </p:cNvPr>
          <p:cNvSpPr>
            <a:spLocks noGrp="1"/>
          </p:cNvSpPr>
          <p:nvPr>
            <p:ph type="title"/>
          </p:nvPr>
        </p:nvSpPr>
        <p:spPr>
          <a:xfrm>
            <a:off x="376813" y="317502"/>
            <a:ext cx="8414918" cy="369054"/>
          </a:xfrm>
          <a:prstGeom prst="rect">
            <a:avLst/>
          </a:prstGeom>
        </p:spPr>
        <p:txBody>
          <a:bodyPr/>
          <a:lstStyle>
            <a:lvl1pPr>
              <a:defRPr sz="2400" b="1" i="0">
                <a:solidFill>
                  <a:schemeClr val="accent1"/>
                </a:solidFill>
                <a:latin typeface="+mj-lt"/>
                <a:cs typeface="Arial" panose="020B0604020202020204" pitchFamily="34" charset="0"/>
              </a:defRPr>
            </a:lvl1pPr>
          </a:lstStyle>
          <a:p>
            <a:r>
              <a:rPr lang="en-US" dirty="0"/>
              <a:t>Click to edit Master title style</a:t>
            </a:r>
          </a:p>
        </p:txBody>
      </p:sp>
      <p:sp>
        <p:nvSpPr>
          <p:cNvPr id="14" name="Text Placeholder 15">
            <a:extLst>
              <a:ext uri="{FF2B5EF4-FFF2-40B4-BE49-F238E27FC236}">
                <a16:creationId xmlns:a16="http://schemas.microsoft.com/office/drawing/2014/main" id="{0FC01F69-5AA8-C84C-AB28-D43200AC8013}"/>
              </a:ext>
            </a:extLst>
          </p:cNvPr>
          <p:cNvSpPr>
            <a:spLocks noGrp="1"/>
          </p:cNvSpPr>
          <p:nvPr>
            <p:ph type="body" sz="quarter" idx="12" hasCustomPrompt="1"/>
          </p:nvPr>
        </p:nvSpPr>
        <p:spPr>
          <a:xfrm>
            <a:off x="376816" y="686555"/>
            <a:ext cx="8414914" cy="287322"/>
          </a:xfrm>
          <a:prstGeom prst="rect">
            <a:avLst/>
          </a:prstGeom>
        </p:spPr>
        <p:txBody>
          <a:bodyPr vert="horz"/>
          <a:lstStyle>
            <a:lvl1pPr marL="0" indent="0">
              <a:buFontTx/>
              <a:buNone/>
              <a:defRPr sz="17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0815654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ortfolio Right">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4102772" y="0"/>
            <a:ext cx="504122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8" name="Picture Placeholder 2">
            <a:extLst>
              <a:ext uri="{FF2B5EF4-FFF2-40B4-BE49-F238E27FC236}">
                <a16:creationId xmlns:a16="http://schemas.microsoft.com/office/drawing/2014/main" id="{7A31A5E3-A964-3B44-9AC9-04205CADCF32}"/>
              </a:ext>
            </a:extLst>
          </p:cNvPr>
          <p:cNvSpPr>
            <a:spLocks noGrp="1"/>
          </p:cNvSpPr>
          <p:nvPr>
            <p:ph type="pic" sz="quarter" idx="16" hasCustomPrompt="1"/>
          </p:nvPr>
        </p:nvSpPr>
        <p:spPr>
          <a:xfrm>
            <a:off x="0" y="0"/>
            <a:ext cx="410277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1AA6F61D-5430-7B42-8C68-6CAF81910EB3}"/>
              </a:ext>
            </a:extLst>
          </p:cNvPr>
          <p:cNvSpPr>
            <a:spLocks noGrp="1"/>
          </p:cNvSpPr>
          <p:nvPr>
            <p:ph type="title"/>
          </p:nvPr>
        </p:nvSpPr>
        <p:spPr>
          <a:xfrm>
            <a:off x="4315931" y="2828838"/>
            <a:ext cx="4614910"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12" name="Text Placeholder 11">
            <a:extLst>
              <a:ext uri="{FF2B5EF4-FFF2-40B4-BE49-F238E27FC236}">
                <a16:creationId xmlns:a16="http://schemas.microsoft.com/office/drawing/2014/main" id="{877C9661-554A-3943-8BF1-A91581535B75}"/>
              </a:ext>
            </a:extLst>
          </p:cNvPr>
          <p:cNvSpPr>
            <a:spLocks noGrp="1"/>
          </p:cNvSpPr>
          <p:nvPr>
            <p:ph type="body" sz="quarter" idx="14"/>
          </p:nvPr>
        </p:nvSpPr>
        <p:spPr>
          <a:xfrm>
            <a:off x="4315931" y="3615268"/>
            <a:ext cx="4614908"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1A4B6C83-9DC8-9D46-80A1-4112BCCF59EA}"/>
              </a:ext>
            </a:extLst>
          </p:cNvPr>
          <p:cNvSpPr>
            <a:spLocks noGrp="1"/>
          </p:cNvSpPr>
          <p:nvPr>
            <p:ph type="body" sz="quarter" idx="12" hasCustomPrompt="1"/>
          </p:nvPr>
        </p:nvSpPr>
        <p:spPr>
          <a:xfrm>
            <a:off x="4315933" y="3197891"/>
            <a:ext cx="4614908"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4867770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ortfolio Left">
    <p:spTree>
      <p:nvGrpSpPr>
        <p:cNvPr id="1" name=""/>
        <p:cNvGrpSpPr/>
        <p:nvPr/>
      </p:nvGrpSpPr>
      <p:grpSpPr>
        <a:xfrm>
          <a:off x="0" y="0"/>
          <a:ext cx="0" cy="0"/>
          <a:chOff x="0" y="0"/>
          <a:chExt cx="0" cy="0"/>
        </a:xfrm>
      </p:grpSpPr>
      <p:sp>
        <p:nvSpPr>
          <p:cNvPr id="5" name="Picture Placeholder 2"/>
          <p:cNvSpPr>
            <a:spLocks noGrp="1"/>
          </p:cNvSpPr>
          <p:nvPr>
            <p:ph type="pic" sz="quarter" idx="10" hasCustomPrompt="1"/>
          </p:nvPr>
        </p:nvSpPr>
        <p:spPr>
          <a:xfrm>
            <a:off x="5041228" y="0"/>
            <a:ext cx="4102772" cy="514350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13" hasCustomPrompt="1"/>
          </p:nvPr>
        </p:nvSpPr>
        <p:spPr>
          <a:xfrm>
            <a:off x="0" y="0"/>
            <a:ext cx="504122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3" name="Title 1">
            <a:extLst>
              <a:ext uri="{FF2B5EF4-FFF2-40B4-BE49-F238E27FC236}">
                <a16:creationId xmlns:a16="http://schemas.microsoft.com/office/drawing/2014/main" id="{80DBAAA3-D8CE-BD43-972D-79F2522463AC}"/>
              </a:ext>
            </a:extLst>
          </p:cNvPr>
          <p:cNvSpPr>
            <a:spLocks noGrp="1"/>
          </p:cNvSpPr>
          <p:nvPr>
            <p:ph type="title"/>
          </p:nvPr>
        </p:nvSpPr>
        <p:spPr>
          <a:xfrm>
            <a:off x="211923" y="2828838"/>
            <a:ext cx="4614910"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14" name="Text Placeholder 11">
            <a:extLst>
              <a:ext uri="{FF2B5EF4-FFF2-40B4-BE49-F238E27FC236}">
                <a16:creationId xmlns:a16="http://schemas.microsoft.com/office/drawing/2014/main" id="{FF2C816A-6EAC-0C42-9DA5-4E2993A59813}"/>
              </a:ext>
            </a:extLst>
          </p:cNvPr>
          <p:cNvSpPr>
            <a:spLocks noGrp="1"/>
          </p:cNvSpPr>
          <p:nvPr>
            <p:ph type="body" sz="quarter" idx="14"/>
          </p:nvPr>
        </p:nvSpPr>
        <p:spPr>
          <a:xfrm>
            <a:off x="211923" y="3615268"/>
            <a:ext cx="4614908"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D4284B74-37DF-014E-A638-072E16337364}"/>
              </a:ext>
            </a:extLst>
          </p:cNvPr>
          <p:cNvSpPr>
            <a:spLocks noGrp="1"/>
          </p:cNvSpPr>
          <p:nvPr>
            <p:ph type="body" sz="quarter" idx="12" hasCustomPrompt="1"/>
          </p:nvPr>
        </p:nvSpPr>
        <p:spPr>
          <a:xfrm>
            <a:off x="211925" y="3197891"/>
            <a:ext cx="4614908"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33806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3B00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3160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ouble Feature Photo Top">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1" y="0"/>
            <a:ext cx="4571999"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5" name="Picture Placeholder 2">
            <a:extLst>
              <a:ext uri="{FF2B5EF4-FFF2-40B4-BE49-F238E27FC236}">
                <a16:creationId xmlns:a16="http://schemas.microsoft.com/office/drawing/2014/main" id="{8ABE3D4B-DCFB-A94E-B680-17DE0CD25DAC}"/>
              </a:ext>
            </a:extLst>
          </p:cNvPr>
          <p:cNvSpPr>
            <a:spLocks noGrp="1"/>
          </p:cNvSpPr>
          <p:nvPr>
            <p:ph type="pic" sz="quarter" idx="18" hasCustomPrompt="1"/>
          </p:nvPr>
        </p:nvSpPr>
        <p:spPr>
          <a:xfrm>
            <a:off x="4572002" y="0"/>
            <a:ext cx="457199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43644058-E66A-DA48-99D7-8F69AFD3A0C5}"/>
              </a:ext>
            </a:extLst>
          </p:cNvPr>
          <p:cNvSpPr>
            <a:spLocks noGrp="1"/>
          </p:cNvSpPr>
          <p:nvPr>
            <p:ph type="title"/>
          </p:nvPr>
        </p:nvSpPr>
        <p:spPr>
          <a:xfrm>
            <a:off x="211923" y="2828838"/>
            <a:ext cx="4165207"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1028A52A-E824-CD44-B41A-34C248D65C31}"/>
              </a:ext>
            </a:extLst>
          </p:cNvPr>
          <p:cNvSpPr>
            <a:spLocks noGrp="1"/>
          </p:cNvSpPr>
          <p:nvPr>
            <p:ph type="body" sz="quarter" idx="14"/>
          </p:nvPr>
        </p:nvSpPr>
        <p:spPr>
          <a:xfrm>
            <a:off x="211923" y="3615268"/>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3F25C30E-CC37-BE49-BB25-6C5C408B17CB}"/>
              </a:ext>
            </a:extLst>
          </p:cNvPr>
          <p:cNvSpPr>
            <a:spLocks noGrp="1"/>
          </p:cNvSpPr>
          <p:nvPr>
            <p:ph type="body" sz="quarter" idx="12" hasCustomPrompt="1"/>
          </p:nvPr>
        </p:nvSpPr>
        <p:spPr>
          <a:xfrm>
            <a:off x="211925" y="3197891"/>
            <a:ext cx="4165205"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
        <p:nvSpPr>
          <p:cNvPr id="13" name="Text Placeholder 11">
            <a:extLst>
              <a:ext uri="{FF2B5EF4-FFF2-40B4-BE49-F238E27FC236}">
                <a16:creationId xmlns:a16="http://schemas.microsoft.com/office/drawing/2014/main" id="{12DC12A8-D1BB-F64D-9F7F-B29F79A6D17E}"/>
              </a:ext>
            </a:extLst>
          </p:cNvPr>
          <p:cNvSpPr>
            <a:spLocks noGrp="1"/>
          </p:cNvSpPr>
          <p:nvPr>
            <p:ph type="body" sz="quarter" idx="19"/>
          </p:nvPr>
        </p:nvSpPr>
        <p:spPr>
          <a:xfrm>
            <a:off x="4746447" y="3615268"/>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68028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ouble Feature Photo Mixed">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1" y="0"/>
            <a:ext cx="4571999"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15" name="Picture Placeholder 2">
            <a:extLst>
              <a:ext uri="{FF2B5EF4-FFF2-40B4-BE49-F238E27FC236}">
                <a16:creationId xmlns:a16="http://schemas.microsoft.com/office/drawing/2014/main" id="{8ABE3D4B-DCFB-A94E-B680-17DE0CD25DAC}"/>
              </a:ext>
            </a:extLst>
          </p:cNvPr>
          <p:cNvSpPr>
            <a:spLocks noGrp="1"/>
          </p:cNvSpPr>
          <p:nvPr>
            <p:ph type="pic" sz="quarter" idx="18" hasCustomPrompt="1"/>
          </p:nvPr>
        </p:nvSpPr>
        <p:spPr>
          <a:xfrm>
            <a:off x="4572002" y="2571750"/>
            <a:ext cx="4571998" cy="2571750"/>
          </a:xfrm>
          <a:prstGeom prst="rect">
            <a:avLst/>
          </a:prstGeom>
          <a:solidFill>
            <a:schemeClr val="bg1">
              <a:lumMod val="95000"/>
            </a:schemeClr>
          </a:solidFill>
        </p:spPr>
        <p:txBody>
          <a:bodyPr rtlCol="0">
            <a:normAutofit/>
          </a:bodyPr>
          <a:lstStyle>
            <a:lvl1pPr marL="0" indent="0">
              <a:buNone/>
              <a:defRPr sz="1000" b="0" i="0">
                <a:latin typeface="+mn-lt"/>
                <a:ea typeface="Open Sans Light" panose="020B0306030504020204" pitchFamily="34" charset="0"/>
                <a:cs typeface="Arial" panose="020B0604020202020204" pitchFamily="34" charset="0"/>
              </a:defRPr>
            </a:lvl1pPr>
          </a:lstStyle>
          <a:p>
            <a:pPr lvl="0"/>
            <a:r>
              <a:rPr lang="en-US" noProof="0" dirty="0"/>
              <a:t>Click Icon to Add Photo.</a:t>
            </a:r>
          </a:p>
          <a:p>
            <a:pPr lvl="0"/>
            <a:r>
              <a:rPr lang="en-US" noProof="0" dirty="0"/>
              <a:t>Or Drag and Drop Here.</a:t>
            </a:r>
          </a:p>
        </p:txBody>
      </p:sp>
      <p:sp>
        <p:nvSpPr>
          <p:cNvPr id="7" name="Title 1">
            <a:extLst>
              <a:ext uri="{FF2B5EF4-FFF2-40B4-BE49-F238E27FC236}">
                <a16:creationId xmlns:a16="http://schemas.microsoft.com/office/drawing/2014/main" id="{3BFC3581-7678-8248-B61E-D867796E7418}"/>
              </a:ext>
            </a:extLst>
          </p:cNvPr>
          <p:cNvSpPr>
            <a:spLocks noGrp="1"/>
          </p:cNvSpPr>
          <p:nvPr>
            <p:ph type="title"/>
          </p:nvPr>
        </p:nvSpPr>
        <p:spPr>
          <a:xfrm>
            <a:off x="211923" y="2828838"/>
            <a:ext cx="4165207" cy="369054"/>
          </a:xfrm>
          <a:prstGeom prst="rect">
            <a:avLst/>
          </a:prstGeom>
        </p:spPr>
        <p:txBody>
          <a:bodyPr/>
          <a:lstStyle>
            <a:lvl1pPr algn="ctr">
              <a:defRPr sz="2200" b="1" i="0">
                <a:solidFill>
                  <a:schemeClr val="accent1"/>
                </a:solidFill>
                <a:latin typeface="+mj-lt"/>
                <a:cs typeface="Arial" panose="020B0604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4913DF40-CCCC-2D4A-B2FE-A4B223B1961C}"/>
              </a:ext>
            </a:extLst>
          </p:cNvPr>
          <p:cNvSpPr>
            <a:spLocks noGrp="1"/>
          </p:cNvSpPr>
          <p:nvPr>
            <p:ph type="body" sz="quarter" idx="14"/>
          </p:nvPr>
        </p:nvSpPr>
        <p:spPr>
          <a:xfrm>
            <a:off x="211923" y="3615268"/>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5">
            <a:extLst>
              <a:ext uri="{FF2B5EF4-FFF2-40B4-BE49-F238E27FC236}">
                <a16:creationId xmlns:a16="http://schemas.microsoft.com/office/drawing/2014/main" id="{A3E9234A-8900-9747-A1C2-56CB9495DC21}"/>
              </a:ext>
            </a:extLst>
          </p:cNvPr>
          <p:cNvSpPr>
            <a:spLocks noGrp="1"/>
          </p:cNvSpPr>
          <p:nvPr>
            <p:ph type="body" sz="quarter" idx="12" hasCustomPrompt="1"/>
          </p:nvPr>
        </p:nvSpPr>
        <p:spPr>
          <a:xfrm>
            <a:off x="211925" y="3197891"/>
            <a:ext cx="4165205" cy="287322"/>
          </a:xfrm>
          <a:prstGeom prst="rect">
            <a:avLst/>
          </a:prstGeom>
        </p:spPr>
        <p:txBody>
          <a:bodyPr vert="horz"/>
          <a:lstStyle>
            <a:lvl1pPr marL="0" indent="0" algn="ctr">
              <a:buFontTx/>
              <a:buNone/>
              <a:defRPr sz="1500" b="0" i="0">
                <a:solidFill>
                  <a:schemeClr val="tx2"/>
                </a:solidFill>
                <a:latin typeface="+mn-lt"/>
                <a:cs typeface="Arial" panose="020B0604020202020204" pitchFamily="34" charset="0"/>
              </a:defRPr>
            </a:lvl1pPr>
          </a:lstStyle>
          <a:p>
            <a:pPr lvl="0"/>
            <a:r>
              <a:rPr lang="en-US" dirty="0"/>
              <a:t>Subhead</a:t>
            </a:r>
          </a:p>
        </p:txBody>
      </p:sp>
      <p:sp>
        <p:nvSpPr>
          <p:cNvPr id="12" name="Text Placeholder 11">
            <a:extLst>
              <a:ext uri="{FF2B5EF4-FFF2-40B4-BE49-F238E27FC236}">
                <a16:creationId xmlns:a16="http://schemas.microsoft.com/office/drawing/2014/main" id="{BDDC1232-0624-E640-A59B-E5F40349A574}"/>
              </a:ext>
            </a:extLst>
          </p:cNvPr>
          <p:cNvSpPr>
            <a:spLocks noGrp="1"/>
          </p:cNvSpPr>
          <p:nvPr>
            <p:ph type="body" sz="quarter" idx="19"/>
          </p:nvPr>
        </p:nvSpPr>
        <p:spPr>
          <a:xfrm>
            <a:off x="4783922" y="1089424"/>
            <a:ext cx="4165205" cy="1436418"/>
          </a:xfrm>
          <a:prstGeom prst="rect">
            <a:avLst/>
          </a:prstGeom>
        </p:spPr>
        <p:txBody>
          <a:bodyPr vert="horz"/>
          <a:lstStyle>
            <a:lvl1pPr marL="0" indent="0" algn="ctr">
              <a:spcBef>
                <a:spcPts val="0"/>
              </a:spcBef>
              <a:spcAft>
                <a:spcPts val="500"/>
              </a:spcAft>
              <a:buFontTx/>
              <a:buNone/>
              <a:defRPr sz="1200" b="0" i="0" kern="1200" baseline="0">
                <a:solidFill>
                  <a:schemeClr val="tx2"/>
                </a:solidFill>
                <a:latin typeface="+mn-lt"/>
                <a:ea typeface="Open Sans Light" panose="020B0306030504020204" pitchFamily="34" charset="0"/>
                <a:cs typeface="Arial" panose="020B0604020202020204" pitchFamily="34" charset="0"/>
              </a:defRPr>
            </a:lvl1pPr>
            <a:lvl2pPr marL="0" indent="-274320" algn="ctr">
              <a:spcBef>
                <a:spcPts val="0"/>
              </a:spcBef>
              <a:spcAft>
                <a:spcPts val="500"/>
              </a:spcAft>
              <a:buClr>
                <a:schemeClr val="accent1"/>
              </a:buClr>
              <a:buSzPct val="90000"/>
              <a:buFont typeface="Zapf Dingbats"/>
              <a:buChar char="❯"/>
              <a:defRPr sz="1200" b="0" i="0" kern="1200" baseline="0">
                <a:solidFill>
                  <a:schemeClr val="tx2"/>
                </a:solidFill>
                <a:latin typeface="+mn-lt"/>
                <a:ea typeface="Open Sans Light" panose="020B0306030504020204" pitchFamily="34" charset="0"/>
                <a:cs typeface="Arial" panose="020B0604020202020204" pitchFamily="34" charset="0"/>
              </a:defRPr>
            </a:lvl2pPr>
            <a:lvl3pPr marL="54864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3pPr>
            <a:lvl4pPr marL="822960" indent="-320040" algn="ctr">
              <a:spcBef>
                <a:spcPts val="0"/>
              </a:spcBef>
              <a:spcAft>
                <a:spcPts val="500"/>
              </a:spcAft>
              <a:buClr>
                <a:schemeClr val="accent1"/>
              </a:buClr>
              <a:buSzPct val="120000"/>
              <a:buFont typeface="System Font Regular"/>
              <a:buChar char="▸"/>
              <a:defRPr sz="1200" b="0" i="0" kern="1200" baseline="0">
                <a:solidFill>
                  <a:schemeClr val="tx2"/>
                </a:solidFill>
                <a:latin typeface="+mn-lt"/>
                <a:ea typeface="Open Sans Light" panose="020B0306030504020204" pitchFamily="34" charset="0"/>
                <a:cs typeface="Arial" panose="020B0604020202020204" pitchFamily="34" charset="0"/>
              </a:defRPr>
            </a:lvl4pPr>
            <a:lvl5pPr marL="1097280" indent="-274320" algn="ctr">
              <a:spcBef>
                <a:spcPts val="0"/>
              </a:spcBef>
              <a:spcAft>
                <a:spcPts val="500"/>
              </a:spcAft>
              <a:buClr>
                <a:schemeClr val="accent1"/>
              </a:buClr>
              <a:buSzPct val="120000"/>
              <a:buFont typeface="Arial" panose="020B0604020202020204" pitchFamily="34" charset="0"/>
              <a:buChar char="•"/>
              <a:defRPr sz="1200" b="0" i="0" kern="1200" baseline="0">
                <a:solidFill>
                  <a:schemeClr val="tx2"/>
                </a:solidFill>
                <a:latin typeface="+mn-lt"/>
                <a:ea typeface="Open Sans Light" panose="020B03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0DA26C1-F954-430B-909F-C4A0072C149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5409" y="0"/>
            <a:ext cx="1308591" cy="897681"/>
          </a:xfrm>
          <a:prstGeom prst="rect">
            <a:avLst/>
          </a:prstGeom>
        </p:spPr>
      </p:pic>
    </p:spTree>
    <p:extLst>
      <p:ext uri="{BB962C8B-B14F-4D97-AF65-F5344CB8AC3E}">
        <p14:creationId xmlns:p14="http://schemas.microsoft.com/office/powerpoint/2010/main" val="108881836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9626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750" r:id="rId53"/>
    <p:sldLayoutId id="2147483751" r:id="rId54"/>
    <p:sldLayoutId id="2147483752" r:id="rId55"/>
    <p:sldLayoutId id="2147483753" r:id="rId56"/>
    <p:sldLayoutId id="2147483754" r:id="rId57"/>
    <p:sldLayoutId id="2147483755" r:id="rId58"/>
    <p:sldLayoutId id="2147483756" r:id="rId59"/>
    <p:sldLayoutId id="2147483757" r:id="rId60"/>
    <p:sldLayoutId id="2147483758" r:id="rId61"/>
    <p:sldLayoutId id="2147483759" r:id="rId62"/>
    <p:sldLayoutId id="2147483760" r:id="rId63"/>
    <p:sldLayoutId id="2147483761" r:id="rId64"/>
    <p:sldLayoutId id="2147483762" r:id="rId65"/>
    <p:sldLayoutId id="2147483763" r:id="rId66"/>
    <p:sldLayoutId id="2147483764" r:id="rId67"/>
    <p:sldLayoutId id="2147483765" r:id="rId68"/>
    <p:sldLayoutId id="2147483766" r:id="rId69"/>
    <p:sldLayoutId id="2147483767" r:id="rId70"/>
    <p:sldLayoutId id="2147483768" r:id="rId71"/>
    <p:sldLayoutId id="2147483769" r:id="rId72"/>
    <p:sldLayoutId id="2147483770" r:id="rId73"/>
    <p:sldLayoutId id="2147483771" r:id="rId74"/>
    <p:sldLayoutId id="2147483772" r:id="rId75"/>
    <p:sldLayoutId id="2147483773" r:id="rId76"/>
    <p:sldLayoutId id="2147483774" r:id="rId77"/>
    <p:sldLayoutId id="2147483775" r:id="rId78"/>
    <p:sldLayoutId id="2147483776" r:id="rId79"/>
    <p:sldLayoutId id="2147483777" r:id="rId80"/>
    <p:sldLayoutId id="2147483778" r:id="rId81"/>
    <p:sldLayoutId id="2147483779" r:id="rId82"/>
    <p:sldLayoutId id="2147483780" r:id="rId83"/>
    <p:sldLayoutId id="2147483781" r:id="rId84"/>
    <p:sldLayoutId id="2147483782" r:id="rId85"/>
    <p:sldLayoutId id="2147483783" r:id="rId86"/>
    <p:sldLayoutId id="2147483784" r:id="rId87"/>
    <p:sldLayoutId id="2147483785" r:id="rId88"/>
    <p:sldLayoutId id="2147483786" r:id="rId89"/>
    <p:sldLayoutId id="2147483787" r:id="rId90"/>
    <p:sldLayoutId id="2147483788" r:id="rId91"/>
  </p:sldLayoutIdLst>
  <p:txStyles>
    <p:titleStyle>
      <a:lvl1pPr algn="l" defTabSz="457200" rtl="0" eaLnBrk="1" latinLnBrk="0" hangingPunct="1">
        <a:spcBef>
          <a:spcPct val="0"/>
        </a:spcBef>
        <a:buNone/>
        <a:defRPr sz="4000" b="0" i="0" kern="1200">
          <a:solidFill>
            <a:srgbClr val="000000"/>
          </a:solidFill>
          <a:latin typeface="Merriweather Regular"/>
          <a:ea typeface="+mj-ea"/>
          <a:cs typeface="Merriweather Regular"/>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6.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12.jpeg"/><Relationship Id="rId1" Type="http://schemas.openxmlformats.org/officeDocument/2006/relationships/slideLayout" Target="../slideLayouts/slideLayout76.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Text Placeholder 15">
            <a:extLst>
              <a:ext uri="{FF2B5EF4-FFF2-40B4-BE49-F238E27FC236}">
                <a16:creationId xmlns:a16="http://schemas.microsoft.com/office/drawing/2014/main" id="{8BC79799-AF60-BC43-B0F0-D455497943DD}"/>
              </a:ext>
            </a:extLst>
          </p:cNvPr>
          <p:cNvSpPr txBox="1">
            <a:spLocks/>
          </p:cNvSpPr>
          <p:nvPr/>
        </p:nvSpPr>
        <p:spPr>
          <a:xfrm>
            <a:off x="466722" y="2374490"/>
            <a:ext cx="6251167" cy="527989"/>
          </a:xfrm>
          <a:prstGeom prst="rect">
            <a:avLst/>
          </a:prstGeom>
        </p:spPr>
        <p:txBody>
          <a:bodyPr vert="horz" anchor="b"/>
          <a:lstStyle>
            <a:lvl1pPr marL="0" indent="0" algn="ctr" defTabSz="457200" rtl="0" eaLnBrk="1" latinLnBrk="0" hangingPunct="1">
              <a:spcBef>
                <a:spcPts val="0"/>
              </a:spcBef>
              <a:buFontTx/>
              <a:buNone/>
              <a:defRPr sz="4800" b="0" i="0" kern="1200">
                <a:solidFill>
                  <a:srgbClr val="000000"/>
                </a:solidFill>
                <a:latin typeface="Bree Serif" panose="02000503040000020004" pitchFamily="2" charset="77"/>
                <a:ea typeface="+mn-ea"/>
                <a:cs typeface="Bree Serif" panose="02000503040000020004" pitchFamily="2" charset="77"/>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3600" b="1" dirty="0">
                <a:solidFill>
                  <a:srgbClr val="FFFFFF"/>
                </a:solidFill>
                <a:latin typeface="Arial" panose="020B0604020202020204"/>
                <a:cs typeface="Arial" panose="020B0604020202020204" pitchFamily="34" charset="0"/>
              </a:rPr>
              <a:t>Cybersecurity, Protection, and You in 2023</a:t>
            </a:r>
            <a:endParaRPr kumimoji="0" lang="en-US" sz="3600" b="1" i="0" u="none" strike="noStrike" kern="1200" cap="none" spc="0" normalizeH="0" baseline="0" noProof="0" dirty="0">
              <a:ln>
                <a:noFill/>
              </a:ln>
              <a:solidFill>
                <a:srgbClr val="FFFFFF"/>
              </a:solidFill>
              <a:effectLst/>
              <a:uLnTx/>
              <a:uFillTx/>
              <a:latin typeface="Arial" panose="020B0604020202020204"/>
              <a:cs typeface="Arial" panose="020B0604020202020204" pitchFamily="34" charset="0"/>
            </a:endParaRPr>
          </a:p>
        </p:txBody>
      </p:sp>
      <p:sp>
        <p:nvSpPr>
          <p:cNvPr id="8" name="Text Placeholder 1">
            <a:extLst>
              <a:ext uri="{FF2B5EF4-FFF2-40B4-BE49-F238E27FC236}">
                <a16:creationId xmlns:a16="http://schemas.microsoft.com/office/drawing/2014/main" id="{31D3C1E6-6884-BE41-A1E4-A330E441B10B}"/>
              </a:ext>
            </a:extLst>
          </p:cNvPr>
          <p:cNvSpPr txBox="1">
            <a:spLocks/>
          </p:cNvSpPr>
          <p:nvPr/>
        </p:nvSpPr>
        <p:spPr>
          <a:xfrm>
            <a:off x="487988" y="2878627"/>
            <a:ext cx="4716198" cy="276999"/>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Open Sans" panose="020B0606030504020204" pitchFamily="34" charset="0"/>
                <a:cs typeface="Arial" panose="020B0604020202020204" pitchFamily="34" charset="0"/>
              </a:rPr>
              <a:t>January 5, 2023</a:t>
            </a:r>
          </a:p>
        </p:txBody>
      </p:sp>
    </p:spTree>
    <p:extLst>
      <p:ext uri="{BB962C8B-B14F-4D97-AF65-F5344CB8AC3E}">
        <p14:creationId xmlns:p14="http://schemas.microsoft.com/office/powerpoint/2010/main" val="122644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1C4F65-0C19-4B24-9722-E5591518A302}"/>
              </a:ext>
            </a:extLst>
          </p:cNvPr>
          <p:cNvPicPr>
            <a:picLocks noChangeAspect="1"/>
          </p:cNvPicPr>
          <p:nvPr/>
        </p:nvPicPr>
        <p:blipFill rotWithShape="1">
          <a:blip r:embed="rId3" cstate="print">
            <a:duotone>
              <a:schemeClr val="bg2">
                <a:shade val="45000"/>
                <a:satMod val="135000"/>
              </a:schemeClr>
              <a:prstClr val="white"/>
            </a:duotone>
            <a:alphaModFix amt="5000"/>
            <a:extLst>
              <a:ext uri="{28A0092B-C50C-407E-A947-70E740481C1C}">
                <a14:useLocalDpi xmlns:a14="http://schemas.microsoft.com/office/drawing/2010/main"/>
              </a:ext>
            </a:extLst>
          </a:blip>
          <a:srcRect l="8933" r="-2"/>
          <a:stretch/>
        </p:blipFill>
        <p:spPr>
          <a:xfrm>
            <a:off x="0" y="-1"/>
            <a:ext cx="2521103" cy="5143501"/>
          </a:xfrm>
          <a:prstGeom prst="rect">
            <a:avLst/>
          </a:prstGeom>
        </p:spPr>
      </p:pic>
      <p:sp>
        <p:nvSpPr>
          <p:cNvPr id="2" name="Title 1">
            <a:extLst>
              <a:ext uri="{FF2B5EF4-FFF2-40B4-BE49-F238E27FC236}">
                <a16:creationId xmlns:a16="http://schemas.microsoft.com/office/drawing/2014/main" id="{E9E6561B-F0E2-51D9-E567-3D257D860C00}"/>
              </a:ext>
            </a:extLst>
          </p:cNvPr>
          <p:cNvSpPr>
            <a:spLocks noGrp="1"/>
          </p:cNvSpPr>
          <p:nvPr>
            <p:ph type="title"/>
          </p:nvPr>
        </p:nvSpPr>
        <p:spPr/>
        <p:txBody>
          <a:bodyPr/>
          <a:lstStyle/>
          <a:p>
            <a:r>
              <a:rPr lang="en-US" dirty="0"/>
              <a:t>Presenter</a:t>
            </a:r>
          </a:p>
        </p:txBody>
      </p:sp>
      <p:sp>
        <p:nvSpPr>
          <p:cNvPr id="3" name="Text Placeholder 2">
            <a:extLst>
              <a:ext uri="{FF2B5EF4-FFF2-40B4-BE49-F238E27FC236}">
                <a16:creationId xmlns:a16="http://schemas.microsoft.com/office/drawing/2014/main" id="{19C16592-6F88-ADC6-4869-D028A25CD8F2}"/>
              </a:ext>
            </a:extLst>
          </p:cNvPr>
          <p:cNvSpPr>
            <a:spLocks noGrp="1"/>
          </p:cNvSpPr>
          <p:nvPr>
            <p:ph type="body" sz="quarter" idx="13"/>
          </p:nvPr>
        </p:nvSpPr>
        <p:spPr>
          <a:xfrm>
            <a:off x="2781837" y="1379321"/>
            <a:ext cx="5973466" cy="2940869"/>
          </a:xfrm>
        </p:spPr>
        <p:txBody>
          <a:bodyPr tIns="0" bIns="0"/>
          <a:lstStyle/>
          <a:p>
            <a:pPr>
              <a:lnSpc>
                <a:spcPct val="150000"/>
              </a:lnSpc>
              <a:spcAft>
                <a:spcPts val="0"/>
              </a:spcAft>
            </a:pPr>
            <a:r>
              <a:rPr lang="en-US" sz="1300" dirty="0"/>
              <a:t>Andrew (Andy) grew up in a small town in the mountains of Montana. In his early career, Andy worked in an underground Platinum and Palladium mine before entering the world of technology. In the early 2000s, Andy worked with Microsoft, Nike, and Intel as a technical instructor and consultant in Active Directory and Windows XP. Andy was the owner of a managed service provider in Billings, Montana, before joining the organization Vensure Employer Services would eventually acquire in April 2020. Since then, Andy has served as the Chief Information Officer for Vensure, working with Alex and the Executive Team as Vensure continues to expand globally. During the early morning hours, Andy enjoys CrossFit and trail running.</a:t>
            </a:r>
          </a:p>
          <a:p>
            <a:pPr>
              <a:lnSpc>
                <a:spcPct val="150000"/>
              </a:lnSpc>
              <a:spcAft>
                <a:spcPts val="0"/>
              </a:spcAft>
            </a:pPr>
            <a:endParaRPr lang="en-US" sz="1300" dirty="0"/>
          </a:p>
        </p:txBody>
      </p:sp>
      <p:sp>
        <p:nvSpPr>
          <p:cNvPr id="4" name="Text Placeholder 3">
            <a:extLst>
              <a:ext uri="{FF2B5EF4-FFF2-40B4-BE49-F238E27FC236}">
                <a16:creationId xmlns:a16="http://schemas.microsoft.com/office/drawing/2014/main" id="{B6EA28A7-69A6-FE1A-8D7B-95F718E15A93}"/>
              </a:ext>
            </a:extLst>
          </p:cNvPr>
          <p:cNvSpPr>
            <a:spLocks noGrp="1"/>
          </p:cNvSpPr>
          <p:nvPr>
            <p:ph type="body" sz="quarter" idx="12"/>
          </p:nvPr>
        </p:nvSpPr>
        <p:spPr/>
        <p:txBody>
          <a:bodyPr/>
          <a:lstStyle/>
          <a:p>
            <a:r>
              <a:rPr lang="en-US" dirty="0"/>
              <a:t>Andy Lindley – Chief Information Officer</a:t>
            </a:r>
          </a:p>
        </p:txBody>
      </p:sp>
      <p:pic>
        <p:nvPicPr>
          <p:cNvPr id="1025" name="Picture 1" descr="Photo">
            <a:extLst>
              <a:ext uri="{FF2B5EF4-FFF2-40B4-BE49-F238E27FC236}">
                <a16:creationId xmlns:a16="http://schemas.microsoft.com/office/drawing/2014/main" id="{58F7753C-D07D-1EC7-59BE-645B988162D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3545" y="1459105"/>
            <a:ext cx="1914804" cy="286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9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743D0C-4944-BD42-9F31-CAD54E0002AE}"/>
              </a:ext>
            </a:extLst>
          </p:cNvPr>
          <p:cNvSpPr>
            <a:spLocks noGrp="1"/>
          </p:cNvSpPr>
          <p:nvPr>
            <p:ph type="title"/>
          </p:nvPr>
        </p:nvSpPr>
        <p:spPr/>
        <p:txBody>
          <a:bodyPr/>
          <a:lstStyle/>
          <a:p>
            <a:r>
              <a:rPr lang="en-US" dirty="0">
                <a:latin typeface="+mn-lt"/>
              </a:rPr>
              <a:t>Cybersecurity at a Glance</a:t>
            </a:r>
          </a:p>
        </p:txBody>
      </p:sp>
      <p:sp>
        <p:nvSpPr>
          <p:cNvPr id="7" name="TextBox 6">
            <a:extLst>
              <a:ext uri="{FF2B5EF4-FFF2-40B4-BE49-F238E27FC236}">
                <a16:creationId xmlns:a16="http://schemas.microsoft.com/office/drawing/2014/main" id="{4E950614-BDA5-824F-A5DC-C86DB5FAD2AD}"/>
              </a:ext>
            </a:extLst>
          </p:cNvPr>
          <p:cNvSpPr txBox="1"/>
          <p:nvPr/>
        </p:nvSpPr>
        <p:spPr>
          <a:xfrm>
            <a:off x="1794532" y="910564"/>
            <a:ext cx="2353146" cy="1208023"/>
          </a:xfrm>
          <a:prstGeom prst="rect">
            <a:avLst/>
          </a:prstGeom>
          <a:noFill/>
        </p:spPr>
        <p:txBody>
          <a:bodyPr wrap="square" rtlCol="0">
            <a:spAutoFit/>
          </a:bodyPr>
          <a:lstStyle/>
          <a:p>
            <a:pPr marL="0" marR="0" lvl="0" indent="0" algn="ctr" defTabSz="9143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00A5B5"/>
                </a:solidFill>
                <a:effectLst/>
                <a:uLnTx/>
                <a:uFillTx/>
                <a:latin typeface="Arial" panose="020B0604020202020204"/>
                <a:ea typeface="+mn-ea"/>
                <a:cs typeface="+mn-cs"/>
              </a:rPr>
              <a:t>2 in 3</a:t>
            </a:r>
          </a:p>
          <a:p>
            <a:pPr marL="0" marR="0" lvl="0" indent="0" algn="ctr" defTabSz="914369" rtl="0" eaLnBrk="1" fontAlgn="auto" latinLnBrk="0" hangingPunct="1">
              <a:lnSpc>
                <a:spcPts val="1300"/>
              </a:lnSpc>
              <a:spcBef>
                <a:spcPts val="0"/>
              </a:spcBef>
              <a:spcAft>
                <a:spcPts val="0"/>
              </a:spcAft>
              <a:buClrTx/>
              <a:buSzTx/>
              <a:buFontTx/>
              <a:buNone/>
              <a:tabLst/>
              <a:defRPr/>
            </a:pPr>
            <a:r>
              <a:rPr kumimoji="0" lang="en-US" sz="1200" b="0" i="0" u="none" strike="noStrike" kern="1200" cap="none" spc="-15" normalizeH="0" baseline="0" noProof="0" dirty="0">
                <a:ln>
                  <a:noFill/>
                </a:ln>
                <a:solidFill>
                  <a:srgbClr val="6C6F70"/>
                </a:solidFill>
                <a:effectLst/>
                <a:uLnTx/>
                <a:uFillTx/>
                <a:latin typeface="Arial" panose="020B0604020202020204"/>
                <a:ea typeface="+mn-ea"/>
                <a:cs typeface="+mn-cs"/>
              </a:rPr>
              <a:t>Small and mid-sized organizations go </a:t>
            </a:r>
            <a:r>
              <a:rPr kumimoji="0" lang="en-US" sz="1200" b="0" i="0" u="none" strike="noStrike" kern="1200" cap="none" spc="-15" normalizeH="0" baseline="0" noProof="0" dirty="0">
                <a:ln>
                  <a:noFill/>
                </a:ln>
                <a:solidFill>
                  <a:srgbClr val="C00000"/>
                </a:solidFill>
                <a:effectLst/>
                <a:uLnTx/>
                <a:uFillTx/>
                <a:latin typeface="Arial" panose="020B0604020202020204"/>
                <a:ea typeface="+mn-ea"/>
                <a:cs typeface="+mn-cs"/>
              </a:rPr>
              <a:t>out of business </a:t>
            </a:r>
            <a:r>
              <a:rPr kumimoji="0" lang="en-US" sz="1200" b="0" i="0" u="none" strike="noStrike" kern="1200" cap="none" spc="-15" normalizeH="0" baseline="0" noProof="0" dirty="0">
                <a:ln>
                  <a:noFill/>
                </a:ln>
                <a:solidFill>
                  <a:srgbClr val="6C6F70"/>
                </a:solidFill>
                <a:effectLst/>
                <a:uLnTx/>
                <a:uFillTx/>
                <a:latin typeface="Arial" panose="020B0604020202020204"/>
                <a:ea typeface="+mn-ea"/>
                <a:cs typeface="+mn-cs"/>
              </a:rPr>
              <a:t>within 6 months of a cyber attack</a:t>
            </a:r>
            <a:endParaRPr kumimoji="0" lang="en-US" sz="4400" b="1" i="0" u="none" strike="noStrike" kern="1200" cap="none" spc="-150" normalizeH="0" baseline="0" noProof="0" dirty="0">
              <a:ln>
                <a:noFill/>
              </a:ln>
              <a:solidFill>
                <a:srgbClr val="00A5B5"/>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7061B7E-3025-0643-B301-289C6FEDFE40}"/>
              </a:ext>
            </a:extLst>
          </p:cNvPr>
          <p:cNvSpPr txBox="1"/>
          <p:nvPr/>
        </p:nvSpPr>
        <p:spPr>
          <a:xfrm>
            <a:off x="6496148" y="2364132"/>
            <a:ext cx="2021034" cy="1102866"/>
          </a:xfrm>
          <a:prstGeom prst="rect">
            <a:avLst/>
          </a:prstGeom>
          <a:noFill/>
        </p:spPr>
        <p:txBody>
          <a:bodyPr wrap="square" rtlCol="0" anchor="ctr" anchorCtr="0">
            <a:noAutofit/>
          </a:bodyPr>
          <a:lstStyle/>
          <a:p>
            <a:pPr marL="0" marR="0" lvl="0" indent="0" algn="ctr" defTabSz="9143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E05106"/>
                </a:solidFill>
                <a:effectLst/>
                <a:uLnTx/>
                <a:uFillTx/>
                <a:latin typeface="Arial" panose="020B0604020202020204"/>
                <a:ea typeface="+mn-ea"/>
                <a:cs typeface="+mn-cs"/>
              </a:rPr>
              <a:t>4,000</a:t>
            </a:r>
          </a:p>
          <a:p>
            <a:pPr marL="0" marR="0" lvl="0" indent="0" algn="ctr" defTabSz="914369" rtl="0" eaLnBrk="1" fontAlgn="auto" latinLnBrk="0" hangingPunct="1">
              <a:lnSpc>
                <a:spcPts val="1300"/>
              </a:lnSpc>
              <a:spcBef>
                <a:spcPts val="0"/>
              </a:spcBef>
              <a:spcAft>
                <a:spcPts val="0"/>
              </a:spcAft>
              <a:buClrTx/>
              <a:buSzTx/>
              <a:buFontTx/>
              <a:buNone/>
              <a:tabLst/>
              <a:defRPr/>
            </a:pPr>
            <a:r>
              <a:rPr kumimoji="0" lang="en-US" sz="1200" b="0" i="0" u="none" strike="noStrike" kern="1200" cap="none" spc="-15" normalizeH="0" baseline="0" noProof="0" dirty="0">
                <a:ln>
                  <a:noFill/>
                </a:ln>
                <a:solidFill>
                  <a:srgbClr val="6C6F70"/>
                </a:solidFill>
                <a:effectLst/>
                <a:uLnTx/>
                <a:uFillTx/>
                <a:latin typeface="Arial" panose="020B0604020202020204"/>
                <a:ea typeface="+mn-ea"/>
                <a:cs typeface="+mn-cs"/>
              </a:rPr>
              <a:t>Ransomware Attacks occur on average every day</a:t>
            </a:r>
            <a:endParaRPr kumimoji="0" lang="en-US" sz="4400" b="1" i="0" u="none" strike="noStrike" kern="1200" cap="none" spc="-150" normalizeH="0" baseline="0" noProof="0" dirty="0">
              <a:ln>
                <a:noFill/>
              </a:ln>
              <a:solidFill>
                <a:srgbClr val="00A5B5"/>
              </a:solidFill>
              <a:effectLst/>
              <a:uLnTx/>
              <a:uFillTx/>
              <a:latin typeface="Arial" panose="020B0604020202020204"/>
              <a:ea typeface="+mn-ea"/>
              <a:cs typeface="+mn-cs"/>
            </a:endParaRPr>
          </a:p>
        </p:txBody>
      </p:sp>
      <p:cxnSp>
        <p:nvCxnSpPr>
          <p:cNvPr id="14" name="Straight Connector 13">
            <a:extLst>
              <a:ext uri="{FF2B5EF4-FFF2-40B4-BE49-F238E27FC236}">
                <a16:creationId xmlns:a16="http://schemas.microsoft.com/office/drawing/2014/main" id="{1353F0E6-F5D2-1848-AD32-E7EBB115C6C6}"/>
              </a:ext>
            </a:extLst>
          </p:cNvPr>
          <p:cNvCxnSpPr>
            <a:cxnSpLocks/>
          </p:cNvCxnSpPr>
          <p:nvPr/>
        </p:nvCxnSpPr>
        <p:spPr>
          <a:xfrm>
            <a:off x="489397" y="2231065"/>
            <a:ext cx="8306873"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B7A3552-A48B-4F79-A1F2-A44E3AD40C55}"/>
              </a:ext>
            </a:extLst>
          </p:cNvPr>
          <p:cNvCxnSpPr>
            <a:cxnSpLocks/>
          </p:cNvCxnSpPr>
          <p:nvPr/>
        </p:nvCxnSpPr>
        <p:spPr>
          <a:xfrm flipV="1">
            <a:off x="3465912" y="3621538"/>
            <a:ext cx="5330358" cy="3799"/>
          </a:xfrm>
          <a:prstGeom prst="line">
            <a:avLst/>
          </a:prstGeom>
          <a:noFill/>
          <a:ln w="6350" cap="flat" cmpd="sng" algn="ctr">
            <a:solidFill>
              <a:srgbClr val="FFFFFF">
                <a:lumMod val="85000"/>
              </a:srgbClr>
            </a:solidFill>
            <a:prstDash val="lgDash"/>
            <a:miter lim="800000"/>
          </a:ln>
          <a:effectLst/>
        </p:spPr>
      </p:cxnSp>
      <p:cxnSp>
        <p:nvCxnSpPr>
          <p:cNvPr id="26" name="Straight Connector 25">
            <a:extLst>
              <a:ext uri="{FF2B5EF4-FFF2-40B4-BE49-F238E27FC236}">
                <a16:creationId xmlns:a16="http://schemas.microsoft.com/office/drawing/2014/main" id="{CA768E15-075D-40C7-B1BC-A3AA1E120265}"/>
              </a:ext>
            </a:extLst>
          </p:cNvPr>
          <p:cNvCxnSpPr>
            <a:cxnSpLocks/>
          </p:cNvCxnSpPr>
          <p:nvPr/>
        </p:nvCxnSpPr>
        <p:spPr>
          <a:xfrm>
            <a:off x="6125797" y="3625337"/>
            <a:ext cx="0" cy="1180551"/>
          </a:xfrm>
          <a:prstGeom prst="line">
            <a:avLst/>
          </a:prstGeom>
          <a:noFill/>
          <a:ln w="6350" cap="flat" cmpd="sng" algn="ctr">
            <a:solidFill>
              <a:srgbClr val="FFFFFF">
                <a:lumMod val="85000"/>
              </a:srgbClr>
            </a:solidFill>
            <a:prstDash val="lgDash"/>
            <a:miter lim="800000"/>
          </a:ln>
          <a:effectLst/>
        </p:spPr>
      </p:cxnSp>
      <p:cxnSp>
        <p:nvCxnSpPr>
          <p:cNvPr id="28" name="Straight Connector 27">
            <a:extLst>
              <a:ext uri="{FF2B5EF4-FFF2-40B4-BE49-F238E27FC236}">
                <a16:creationId xmlns:a16="http://schemas.microsoft.com/office/drawing/2014/main" id="{8CBDCFBF-D408-462E-B8FB-2258286C572D}"/>
              </a:ext>
            </a:extLst>
          </p:cNvPr>
          <p:cNvCxnSpPr>
            <a:cxnSpLocks/>
          </p:cNvCxnSpPr>
          <p:nvPr/>
        </p:nvCxnSpPr>
        <p:spPr>
          <a:xfrm>
            <a:off x="3465912" y="2231065"/>
            <a:ext cx="0" cy="2574823"/>
          </a:xfrm>
          <a:prstGeom prst="line">
            <a:avLst/>
          </a:prstGeom>
          <a:noFill/>
          <a:ln w="6350" cap="flat" cmpd="sng" algn="ctr">
            <a:solidFill>
              <a:srgbClr val="FFFFFF">
                <a:lumMod val="85000"/>
              </a:srgbClr>
            </a:solidFill>
            <a:prstDash val="lgDash"/>
            <a:miter lim="800000"/>
          </a:ln>
          <a:effectLst/>
        </p:spPr>
      </p:cxnSp>
      <p:cxnSp>
        <p:nvCxnSpPr>
          <p:cNvPr id="29" name="Straight Connector 28">
            <a:extLst>
              <a:ext uri="{FF2B5EF4-FFF2-40B4-BE49-F238E27FC236}">
                <a16:creationId xmlns:a16="http://schemas.microsoft.com/office/drawing/2014/main" id="{F5C0DF56-A9F3-461B-A5C9-C042346B4928}"/>
              </a:ext>
            </a:extLst>
          </p:cNvPr>
          <p:cNvCxnSpPr>
            <a:cxnSpLocks/>
          </p:cNvCxnSpPr>
          <p:nvPr/>
        </p:nvCxnSpPr>
        <p:spPr>
          <a:xfrm>
            <a:off x="6125797" y="2231065"/>
            <a:ext cx="0" cy="1394272"/>
          </a:xfrm>
          <a:prstGeom prst="line">
            <a:avLst/>
          </a:prstGeom>
          <a:noFill/>
          <a:ln w="6350" cap="flat" cmpd="sng" algn="ctr">
            <a:solidFill>
              <a:srgbClr val="FFFFFF">
                <a:lumMod val="85000"/>
              </a:srgbClr>
            </a:solidFill>
            <a:prstDash val="lgDash"/>
            <a:miter lim="800000"/>
          </a:ln>
          <a:effectLst/>
        </p:spPr>
      </p:cxnSp>
      <p:sp>
        <p:nvSpPr>
          <p:cNvPr id="34" name="TextBox 33">
            <a:extLst>
              <a:ext uri="{FF2B5EF4-FFF2-40B4-BE49-F238E27FC236}">
                <a16:creationId xmlns:a16="http://schemas.microsoft.com/office/drawing/2014/main" id="{DA1ADD6A-B2AF-40CD-B66F-5AB4487F545D}"/>
              </a:ext>
            </a:extLst>
          </p:cNvPr>
          <p:cNvSpPr txBox="1"/>
          <p:nvPr/>
        </p:nvSpPr>
        <p:spPr>
          <a:xfrm>
            <a:off x="3800271" y="2416551"/>
            <a:ext cx="1955176" cy="1041311"/>
          </a:xfrm>
          <a:prstGeom prst="rect">
            <a:avLst/>
          </a:prstGeom>
          <a:noFill/>
        </p:spPr>
        <p:txBody>
          <a:bodyPr wrap="square" rtlCol="0">
            <a:spAutoFit/>
          </a:bodyPr>
          <a:lstStyle/>
          <a:p>
            <a:pPr algn="ctr" defTabSz="914369"/>
            <a:r>
              <a:rPr lang="en-US" sz="4000" b="1" spc="-150" dirty="0">
                <a:solidFill>
                  <a:srgbClr val="6C6F70">
                    <a:lumMod val="60000"/>
                    <a:lumOff val="40000"/>
                  </a:srgbClr>
                </a:solidFill>
              </a:rPr>
              <a:t>450+</a:t>
            </a:r>
          </a:p>
          <a:p>
            <a:pPr algn="ctr" defTabSz="914369">
              <a:lnSpc>
                <a:spcPts val="1300"/>
              </a:lnSpc>
            </a:pPr>
            <a:r>
              <a:rPr lang="en-US" sz="1200" spc="-15" dirty="0">
                <a:solidFill>
                  <a:srgbClr val="6C6F70"/>
                </a:solidFill>
              </a:rPr>
              <a:t>New CISA exploited vulnerabilities in 2022</a:t>
            </a:r>
            <a:endParaRPr lang="en-US" sz="4400" b="1" spc="-150" dirty="0">
              <a:solidFill>
                <a:srgbClr val="00A5B5"/>
              </a:solidFill>
            </a:endParaRPr>
          </a:p>
        </p:txBody>
      </p:sp>
      <p:grpSp>
        <p:nvGrpSpPr>
          <p:cNvPr id="5" name="Group 4">
            <a:extLst>
              <a:ext uri="{FF2B5EF4-FFF2-40B4-BE49-F238E27FC236}">
                <a16:creationId xmlns:a16="http://schemas.microsoft.com/office/drawing/2014/main" id="{C40ECB6C-5126-4808-A626-56001231CB09}"/>
              </a:ext>
            </a:extLst>
          </p:cNvPr>
          <p:cNvGrpSpPr/>
          <p:nvPr/>
        </p:nvGrpSpPr>
        <p:grpSpPr>
          <a:xfrm>
            <a:off x="712283" y="1183843"/>
            <a:ext cx="800868" cy="728130"/>
            <a:chOff x="1506207" y="994006"/>
            <a:chExt cx="800868" cy="728130"/>
          </a:xfrm>
        </p:grpSpPr>
        <p:sp>
          <p:nvSpPr>
            <p:cNvPr id="11" name="Freeform: Shape 10">
              <a:extLst>
                <a:ext uri="{FF2B5EF4-FFF2-40B4-BE49-F238E27FC236}">
                  <a16:creationId xmlns:a16="http://schemas.microsoft.com/office/drawing/2014/main" id="{592F0981-0FB1-DB73-FB58-EE3F07056864}"/>
                </a:ext>
              </a:extLst>
            </p:cNvPr>
            <p:cNvSpPr/>
            <p:nvPr/>
          </p:nvSpPr>
          <p:spPr>
            <a:xfrm>
              <a:off x="1527707" y="994006"/>
              <a:ext cx="177732" cy="177732"/>
            </a:xfrm>
            <a:custGeom>
              <a:avLst/>
              <a:gdLst>
                <a:gd name="connsiteX0" fmla="*/ 177733 w 177732"/>
                <a:gd name="connsiteY0" fmla="*/ 88866 h 177732"/>
                <a:gd name="connsiteX1" fmla="*/ 88866 w 177732"/>
                <a:gd name="connsiteY1" fmla="*/ 177733 h 177732"/>
                <a:gd name="connsiteX2" fmla="*/ 0 w 177732"/>
                <a:gd name="connsiteY2" fmla="*/ 88866 h 177732"/>
                <a:gd name="connsiteX3" fmla="*/ 88866 w 177732"/>
                <a:gd name="connsiteY3" fmla="*/ 0 h 177732"/>
                <a:gd name="connsiteX4" fmla="*/ 177733 w 177732"/>
                <a:gd name="connsiteY4" fmla="*/ 88866 h 17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32" h="177732">
                  <a:moveTo>
                    <a:pt x="177733" y="88866"/>
                  </a:moveTo>
                  <a:cubicBezTo>
                    <a:pt x="177733" y="137946"/>
                    <a:pt x="137946" y="177733"/>
                    <a:pt x="88866" y="177733"/>
                  </a:cubicBezTo>
                  <a:cubicBezTo>
                    <a:pt x="39787" y="177733"/>
                    <a:pt x="0" y="137946"/>
                    <a:pt x="0" y="88866"/>
                  </a:cubicBezTo>
                  <a:cubicBezTo>
                    <a:pt x="0" y="39787"/>
                    <a:pt x="39787" y="0"/>
                    <a:pt x="88866" y="0"/>
                  </a:cubicBezTo>
                  <a:cubicBezTo>
                    <a:pt x="137946" y="0"/>
                    <a:pt x="177733" y="39787"/>
                    <a:pt x="177733" y="88866"/>
                  </a:cubicBezTo>
                  <a:close/>
                </a:path>
              </a:pathLst>
            </a:custGeom>
            <a:solidFill>
              <a:schemeClr val="bg2">
                <a:lumMod val="90000"/>
              </a:schemeClr>
            </a:solidFill>
            <a:ln w="1428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8E94A8B-B4D7-ACD9-3492-0B85E1128467}"/>
                </a:ext>
              </a:extLst>
            </p:cNvPr>
            <p:cNvSpPr/>
            <p:nvPr/>
          </p:nvSpPr>
          <p:spPr>
            <a:xfrm>
              <a:off x="1506207" y="1181772"/>
              <a:ext cx="219299" cy="540364"/>
            </a:xfrm>
            <a:custGeom>
              <a:avLst/>
              <a:gdLst>
                <a:gd name="connsiteX0" fmla="*/ 177733 w 219299"/>
                <a:gd name="connsiteY0" fmla="*/ 0 h 540364"/>
                <a:gd name="connsiteX1" fmla="*/ 41567 w 219299"/>
                <a:gd name="connsiteY1" fmla="*/ 0 h 540364"/>
                <a:gd name="connsiteX2" fmla="*/ 0 w 219299"/>
                <a:gd name="connsiteY2" fmla="*/ 41566 h 540364"/>
                <a:gd name="connsiteX3" fmla="*/ 0 w 219299"/>
                <a:gd name="connsiteY3" fmla="*/ 278066 h 540364"/>
                <a:gd name="connsiteX4" fmla="*/ 40133 w 219299"/>
                <a:gd name="connsiteY4" fmla="*/ 319632 h 540364"/>
                <a:gd name="connsiteX5" fmla="*/ 40133 w 219299"/>
                <a:gd name="connsiteY5" fmla="*/ 498798 h 540364"/>
                <a:gd name="connsiteX6" fmla="*/ 80266 w 219299"/>
                <a:gd name="connsiteY6" fmla="*/ 540365 h 540364"/>
                <a:gd name="connsiteX7" fmla="*/ 139033 w 219299"/>
                <a:gd name="connsiteY7" fmla="*/ 540365 h 540364"/>
                <a:gd name="connsiteX8" fmla="*/ 179166 w 219299"/>
                <a:gd name="connsiteY8" fmla="*/ 498798 h 540364"/>
                <a:gd name="connsiteX9" fmla="*/ 179166 w 219299"/>
                <a:gd name="connsiteY9" fmla="*/ 319632 h 540364"/>
                <a:gd name="connsiteX10" fmla="*/ 219299 w 219299"/>
                <a:gd name="connsiteY10" fmla="*/ 278066 h 540364"/>
                <a:gd name="connsiteX11" fmla="*/ 219299 w 219299"/>
                <a:gd name="connsiteY11" fmla="*/ 41566 h 540364"/>
                <a:gd name="connsiteX12" fmla="*/ 177733 w 219299"/>
                <a:gd name="connsiteY12" fmla="*/ 0 h 5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299" h="540364">
                  <a:moveTo>
                    <a:pt x="177733" y="0"/>
                  </a:moveTo>
                  <a:lnTo>
                    <a:pt x="41567" y="0"/>
                  </a:lnTo>
                  <a:cubicBezTo>
                    <a:pt x="18633" y="0"/>
                    <a:pt x="0" y="18633"/>
                    <a:pt x="0" y="41566"/>
                  </a:cubicBezTo>
                  <a:lnTo>
                    <a:pt x="0" y="278066"/>
                  </a:lnTo>
                  <a:cubicBezTo>
                    <a:pt x="0" y="300999"/>
                    <a:pt x="18633" y="319632"/>
                    <a:pt x="40133" y="319632"/>
                  </a:cubicBezTo>
                  <a:lnTo>
                    <a:pt x="40133" y="498798"/>
                  </a:lnTo>
                  <a:cubicBezTo>
                    <a:pt x="40133" y="521731"/>
                    <a:pt x="58766" y="540365"/>
                    <a:pt x="80266" y="540365"/>
                  </a:cubicBezTo>
                  <a:lnTo>
                    <a:pt x="139033" y="540365"/>
                  </a:lnTo>
                  <a:cubicBezTo>
                    <a:pt x="161966" y="540365"/>
                    <a:pt x="179166" y="521731"/>
                    <a:pt x="179166" y="498798"/>
                  </a:cubicBezTo>
                  <a:lnTo>
                    <a:pt x="179166" y="319632"/>
                  </a:lnTo>
                  <a:cubicBezTo>
                    <a:pt x="202099" y="319632"/>
                    <a:pt x="219299" y="300999"/>
                    <a:pt x="219299" y="278066"/>
                  </a:cubicBezTo>
                  <a:lnTo>
                    <a:pt x="219299" y="41566"/>
                  </a:lnTo>
                  <a:cubicBezTo>
                    <a:pt x="219299" y="18633"/>
                    <a:pt x="200666" y="0"/>
                    <a:pt x="177733" y="0"/>
                  </a:cubicBezTo>
                  <a:close/>
                </a:path>
              </a:pathLst>
            </a:custGeom>
            <a:solidFill>
              <a:schemeClr val="bg2">
                <a:lumMod val="90000"/>
              </a:schemeClr>
            </a:solidFill>
            <a:ln w="142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EDB8B4-13F4-5802-8580-D92C99A1B984}"/>
                </a:ext>
              </a:extLst>
            </p:cNvPr>
            <p:cNvSpPr/>
            <p:nvPr/>
          </p:nvSpPr>
          <p:spPr>
            <a:xfrm>
              <a:off x="1814336" y="994006"/>
              <a:ext cx="177732" cy="177732"/>
            </a:xfrm>
            <a:custGeom>
              <a:avLst/>
              <a:gdLst>
                <a:gd name="connsiteX0" fmla="*/ 177733 w 177732"/>
                <a:gd name="connsiteY0" fmla="*/ 88866 h 177732"/>
                <a:gd name="connsiteX1" fmla="*/ 88866 w 177732"/>
                <a:gd name="connsiteY1" fmla="*/ 177733 h 177732"/>
                <a:gd name="connsiteX2" fmla="*/ 0 w 177732"/>
                <a:gd name="connsiteY2" fmla="*/ 88866 h 177732"/>
                <a:gd name="connsiteX3" fmla="*/ 88866 w 177732"/>
                <a:gd name="connsiteY3" fmla="*/ 0 h 177732"/>
                <a:gd name="connsiteX4" fmla="*/ 177733 w 177732"/>
                <a:gd name="connsiteY4" fmla="*/ 88866 h 17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32" h="177732">
                  <a:moveTo>
                    <a:pt x="177733" y="88866"/>
                  </a:moveTo>
                  <a:cubicBezTo>
                    <a:pt x="177733" y="137946"/>
                    <a:pt x="137946" y="177733"/>
                    <a:pt x="88866" y="177733"/>
                  </a:cubicBezTo>
                  <a:cubicBezTo>
                    <a:pt x="39787" y="177733"/>
                    <a:pt x="0" y="137946"/>
                    <a:pt x="0" y="88866"/>
                  </a:cubicBezTo>
                  <a:cubicBezTo>
                    <a:pt x="0" y="39787"/>
                    <a:pt x="39787" y="0"/>
                    <a:pt x="88866" y="0"/>
                  </a:cubicBezTo>
                  <a:cubicBezTo>
                    <a:pt x="137946" y="0"/>
                    <a:pt x="177733" y="39787"/>
                    <a:pt x="177733" y="88866"/>
                  </a:cubicBezTo>
                  <a:close/>
                </a:path>
              </a:pathLst>
            </a:custGeom>
            <a:solidFill>
              <a:srgbClr val="C00000"/>
            </a:solidFill>
            <a:ln w="1428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42A9BD5-3AFD-87DF-98BC-9AFC69865208}"/>
                </a:ext>
              </a:extLst>
            </p:cNvPr>
            <p:cNvSpPr/>
            <p:nvPr/>
          </p:nvSpPr>
          <p:spPr>
            <a:xfrm>
              <a:off x="1792836" y="1181772"/>
              <a:ext cx="216724" cy="540364"/>
            </a:xfrm>
            <a:custGeom>
              <a:avLst/>
              <a:gdLst>
                <a:gd name="connsiteX0" fmla="*/ 177733 w 216724"/>
                <a:gd name="connsiteY0" fmla="*/ 0 h 540364"/>
                <a:gd name="connsiteX1" fmla="*/ 41567 w 216724"/>
                <a:gd name="connsiteY1" fmla="*/ 0 h 540364"/>
                <a:gd name="connsiteX2" fmla="*/ 0 w 216724"/>
                <a:gd name="connsiteY2" fmla="*/ 41566 h 540364"/>
                <a:gd name="connsiteX3" fmla="*/ 0 w 216724"/>
                <a:gd name="connsiteY3" fmla="*/ 278066 h 540364"/>
                <a:gd name="connsiteX4" fmla="*/ 40133 w 216724"/>
                <a:gd name="connsiteY4" fmla="*/ 319632 h 540364"/>
                <a:gd name="connsiteX5" fmla="*/ 40133 w 216724"/>
                <a:gd name="connsiteY5" fmla="*/ 498798 h 540364"/>
                <a:gd name="connsiteX6" fmla="*/ 80266 w 216724"/>
                <a:gd name="connsiteY6" fmla="*/ 540365 h 540364"/>
                <a:gd name="connsiteX7" fmla="*/ 136166 w 216724"/>
                <a:gd name="connsiteY7" fmla="*/ 540365 h 540364"/>
                <a:gd name="connsiteX8" fmla="*/ 176299 w 216724"/>
                <a:gd name="connsiteY8" fmla="*/ 498798 h 540364"/>
                <a:gd name="connsiteX9" fmla="*/ 176299 w 216724"/>
                <a:gd name="connsiteY9" fmla="*/ 319632 h 540364"/>
                <a:gd name="connsiteX10" fmla="*/ 216433 w 216724"/>
                <a:gd name="connsiteY10" fmla="*/ 278066 h 540364"/>
                <a:gd name="connsiteX11" fmla="*/ 216433 w 216724"/>
                <a:gd name="connsiteY11" fmla="*/ 41566 h 540364"/>
                <a:gd name="connsiteX12" fmla="*/ 177733 w 216724"/>
                <a:gd name="connsiteY12" fmla="*/ 0 h 5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4" h="540364">
                  <a:moveTo>
                    <a:pt x="177733" y="0"/>
                  </a:moveTo>
                  <a:lnTo>
                    <a:pt x="41567" y="0"/>
                  </a:lnTo>
                  <a:cubicBezTo>
                    <a:pt x="18633" y="0"/>
                    <a:pt x="0" y="18633"/>
                    <a:pt x="0" y="41566"/>
                  </a:cubicBezTo>
                  <a:lnTo>
                    <a:pt x="0" y="278066"/>
                  </a:lnTo>
                  <a:cubicBezTo>
                    <a:pt x="0" y="300999"/>
                    <a:pt x="18633" y="319632"/>
                    <a:pt x="40133" y="319632"/>
                  </a:cubicBezTo>
                  <a:lnTo>
                    <a:pt x="40133" y="498798"/>
                  </a:lnTo>
                  <a:cubicBezTo>
                    <a:pt x="40133" y="521731"/>
                    <a:pt x="58766" y="540365"/>
                    <a:pt x="80266" y="540365"/>
                  </a:cubicBezTo>
                  <a:lnTo>
                    <a:pt x="136166" y="540365"/>
                  </a:lnTo>
                  <a:cubicBezTo>
                    <a:pt x="159099" y="540365"/>
                    <a:pt x="176299" y="521731"/>
                    <a:pt x="176299" y="498798"/>
                  </a:cubicBezTo>
                  <a:lnTo>
                    <a:pt x="176299" y="319632"/>
                  </a:lnTo>
                  <a:cubicBezTo>
                    <a:pt x="199233" y="319632"/>
                    <a:pt x="216433" y="300999"/>
                    <a:pt x="216433" y="278066"/>
                  </a:cubicBezTo>
                  <a:lnTo>
                    <a:pt x="216433" y="41566"/>
                  </a:lnTo>
                  <a:cubicBezTo>
                    <a:pt x="219299" y="18633"/>
                    <a:pt x="200666" y="0"/>
                    <a:pt x="177733" y="0"/>
                  </a:cubicBezTo>
                  <a:close/>
                </a:path>
              </a:pathLst>
            </a:custGeom>
            <a:solidFill>
              <a:srgbClr val="C00000"/>
            </a:solidFill>
            <a:ln w="142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9541D3-AAAA-A16F-AF44-E6116E5869BC}"/>
                </a:ext>
              </a:extLst>
            </p:cNvPr>
            <p:cNvSpPr/>
            <p:nvPr/>
          </p:nvSpPr>
          <p:spPr>
            <a:xfrm>
              <a:off x="2111851" y="994006"/>
              <a:ext cx="177732" cy="177732"/>
            </a:xfrm>
            <a:custGeom>
              <a:avLst/>
              <a:gdLst>
                <a:gd name="connsiteX0" fmla="*/ 177733 w 177732"/>
                <a:gd name="connsiteY0" fmla="*/ 88866 h 177732"/>
                <a:gd name="connsiteX1" fmla="*/ 88866 w 177732"/>
                <a:gd name="connsiteY1" fmla="*/ 177733 h 177732"/>
                <a:gd name="connsiteX2" fmla="*/ 0 w 177732"/>
                <a:gd name="connsiteY2" fmla="*/ 88866 h 177732"/>
                <a:gd name="connsiteX3" fmla="*/ 88866 w 177732"/>
                <a:gd name="connsiteY3" fmla="*/ 0 h 177732"/>
                <a:gd name="connsiteX4" fmla="*/ 177733 w 177732"/>
                <a:gd name="connsiteY4" fmla="*/ 88866 h 17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32" h="177732">
                  <a:moveTo>
                    <a:pt x="177733" y="88866"/>
                  </a:moveTo>
                  <a:cubicBezTo>
                    <a:pt x="177733" y="137946"/>
                    <a:pt x="137946" y="177733"/>
                    <a:pt x="88866" y="177733"/>
                  </a:cubicBezTo>
                  <a:cubicBezTo>
                    <a:pt x="39787" y="177733"/>
                    <a:pt x="0" y="137946"/>
                    <a:pt x="0" y="88866"/>
                  </a:cubicBezTo>
                  <a:cubicBezTo>
                    <a:pt x="0" y="39787"/>
                    <a:pt x="39787" y="0"/>
                    <a:pt x="88866" y="0"/>
                  </a:cubicBezTo>
                  <a:cubicBezTo>
                    <a:pt x="137946" y="0"/>
                    <a:pt x="177733" y="39787"/>
                    <a:pt x="177733" y="88866"/>
                  </a:cubicBezTo>
                  <a:close/>
                </a:path>
              </a:pathLst>
            </a:custGeom>
            <a:solidFill>
              <a:srgbClr val="C00000"/>
            </a:solidFill>
            <a:ln w="1428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7213E8-72D1-64AF-D4F2-AC0C54E532C2}"/>
                </a:ext>
              </a:extLst>
            </p:cNvPr>
            <p:cNvSpPr/>
            <p:nvPr/>
          </p:nvSpPr>
          <p:spPr>
            <a:xfrm>
              <a:off x="2090351" y="1181772"/>
              <a:ext cx="216724" cy="540364"/>
            </a:xfrm>
            <a:custGeom>
              <a:avLst/>
              <a:gdLst>
                <a:gd name="connsiteX0" fmla="*/ 177733 w 216724"/>
                <a:gd name="connsiteY0" fmla="*/ 0 h 540364"/>
                <a:gd name="connsiteX1" fmla="*/ 41567 w 216724"/>
                <a:gd name="connsiteY1" fmla="*/ 0 h 540364"/>
                <a:gd name="connsiteX2" fmla="*/ 0 w 216724"/>
                <a:gd name="connsiteY2" fmla="*/ 41566 h 540364"/>
                <a:gd name="connsiteX3" fmla="*/ 0 w 216724"/>
                <a:gd name="connsiteY3" fmla="*/ 278066 h 540364"/>
                <a:gd name="connsiteX4" fmla="*/ 40133 w 216724"/>
                <a:gd name="connsiteY4" fmla="*/ 319632 h 540364"/>
                <a:gd name="connsiteX5" fmla="*/ 40133 w 216724"/>
                <a:gd name="connsiteY5" fmla="*/ 498798 h 540364"/>
                <a:gd name="connsiteX6" fmla="*/ 80266 w 216724"/>
                <a:gd name="connsiteY6" fmla="*/ 540365 h 540364"/>
                <a:gd name="connsiteX7" fmla="*/ 136166 w 216724"/>
                <a:gd name="connsiteY7" fmla="*/ 540365 h 540364"/>
                <a:gd name="connsiteX8" fmla="*/ 176299 w 216724"/>
                <a:gd name="connsiteY8" fmla="*/ 498798 h 540364"/>
                <a:gd name="connsiteX9" fmla="*/ 176299 w 216724"/>
                <a:gd name="connsiteY9" fmla="*/ 319632 h 540364"/>
                <a:gd name="connsiteX10" fmla="*/ 216433 w 216724"/>
                <a:gd name="connsiteY10" fmla="*/ 278066 h 540364"/>
                <a:gd name="connsiteX11" fmla="*/ 216433 w 216724"/>
                <a:gd name="connsiteY11" fmla="*/ 41566 h 540364"/>
                <a:gd name="connsiteX12" fmla="*/ 177733 w 216724"/>
                <a:gd name="connsiteY12" fmla="*/ 0 h 54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24" h="540364">
                  <a:moveTo>
                    <a:pt x="177733" y="0"/>
                  </a:moveTo>
                  <a:lnTo>
                    <a:pt x="41567" y="0"/>
                  </a:lnTo>
                  <a:cubicBezTo>
                    <a:pt x="18633" y="0"/>
                    <a:pt x="0" y="18633"/>
                    <a:pt x="0" y="41566"/>
                  </a:cubicBezTo>
                  <a:lnTo>
                    <a:pt x="0" y="278066"/>
                  </a:lnTo>
                  <a:cubicBezTo>
                    <a:pt x="0" y="300999"/>
                    <a:pt x="18633" y="319632"/>
                    <a:pt x="40133" y="319632"/>
                  </a:cubicBezTo>
                  <a:lnTo>
                    <a:pt x="40133" y="498798"/>
                  </a:lnTo>
                  <a:cubicBezTo>
                    <a:pt x="40133" y="521731"/>
                    <a:pt x="58767" y="540365"/>
                    <a:pt x="80266" y="540365"/>
                  </a:cubicBezTo>
                  <a:lnTo>
                    <a:pt x="136166" y="540365"/>
                  </a:lnTo>
                  <a:cubicBezTo>
                    <a:pt x="159100" y="540365"/>
                    <a:pt x="176299" y="521731"/>
                    <a:pt x="176299" y="498798"/>
                  </a:cubicBezTo>
                  <a:lnTo>
                    <a:pt x="176299" y="319632"/>
                  </a:lnTo>
                  <a:cubicBezTo>
                    <a:pt x="199233" y="319632"/>
                    <a:pt x="216433" y="300999"/>
                    <a:pt x="216433" y="278066"/>
                  </a:cubicBezTo>
                  <a:lnTo>
                    <a:pt x="216433" y="41566"/>
                  </a:lnTo>
                  <a:cubicBezTo>
                    <a:pt x="219299" y="18633"/>
                    <a:pt x="200666" y="0"/>
                    <a:pt x="177733" y="0"/>
                  </a:cubicBezTo>
                  <a:close/>
                </a:path>
              </a:pathLst>
            </a:custGeom>
            <a:solidFill>
              <a:srgbClr val="C00000"/>
            </a:solidFill>
            <a:ln w="14288" cap="flat">
              <a:noFill/>
              <a:prstDash val="solid"/>
              <a:miter/>
            </a:ln>
          </p:spPr>
          <p:txBody>
            <a:bodyPr rtlCol="0" anchor="ctr"/>
            <a:lstStyle/>
            <a:p>
              <a:endParaRPr lang="en-US" dirty="0"/>
            </a:p>
          </p:txBody>
        </p:sp>
      </p:grpSp>
      <p:sp>
        <p:nvSpPr>
          <p:cNvPr id="36" name="TextBox 35">
            <a:extLst>
              <a:ext uri="{FF2B5EF4-FFF2-40B4-BE49-F238E27FC236}">
                <a16:creationId xmlns:a16="http://schemas.microsoft.com/office/drawing/2014/main" id="{3063D2EC-D0EA-4342-9BC5-261642EBF0BC}"/>
              </a:ext>
            </a:extLst>
          </p:cNvPr>
          <p:cNvSpPr txBox="1"/>
          <p:nvPr/>
        </p:nvSpPr>
        <p:spPr>
          <a:xfrm>
            <a:off x="3589729" y="3764579"/>
            <a:ext cx="2456829" cy="874598"/>
          </a:xfrm>
          <a:prstGeom prst="rect">
            <a:avLst/>
          </a:prstGeom>
          <a:noFill/>
        </p:spPr>
        <p:txBody>
          <a:bodyPr wrap="square" rtlCol="0">
            <a:spAutoFit/>
          </a:bodyPr>
          <a:lstStyle/>
          <a:p>
            <a:pPr algn="ctr" defTabSz="914369"/>
            <a:r>
              <a:rPr lang="en-US" sz="4000" b="1" spc="-150" dirty="0">
                <a:solidFill>
                  <a:schemeClr val="accent3"/>
                </a:solidFill>
              </a:rPr>
              <a:t>$1.7M</a:t>
            </a:r>
          </a:p>
          <a:p>
            <a:pPr algn="ctr" defTabSz="914369">
              <a:lnSpc>
                <a:spcPts val="1300"/>
              </a:lnSpc>
            </a:pPr>
            <a:r>
              <a:rPr lang="en-US" sz="1200" spc="-15" dirty="0">
                <a:solidFill>
                  <a:srgbClr val="6C6F70"/>
                </a:solidFill>
              </a:rPr>
              <a:t>Lost per minute to cybercrime</a:t>
            </a:r>
            <a:endParaRPr lang="en-US" sz="4400" b="1" spc="-150" dirty="0">
              <a:solidFill>
                <a:srgbClr val="00A5B5"/>
              </a:solidFill>
            </a:endParaRPr>
          </a:p>
        </p:txBody>
      </p:sp>
      <p:sp>
        <p:nvSpPr>
          <p:cNvPr id="37" name="TextBox 36">
            <a:extLst>
              <a:ext uri="{FF2B5EF4-FFF2-40B4-BE49-F238E27FC236}">
                <a16:creationId xmlns:a16="http://schemas.microsoft.com/office/drawing/2014/main" id="{5E567702-DBAA-4621-8D42-F307B47456FD}"/>
              </a:ext>
            </a:extLst>
          </p:cNvPr>
          <p:cNvSpPr txBox="1"/>
          <p:nvPr/>
        </p:nvSpPr>
        <p:spPr>
          <a:xfrm>
            <a:off x="6558297" y="3764579"/>
            <a:ext cx="1896736" cy="1041309"/>
          </a:xfrm>
          <a:prstGeom prst="rect">
            <a:avLst/>
          </a:prstGeom>
          <a:noFill/>
        </p:spPr>
        <p:txBody>
          <a:bodyPr wrap="square" rtlCol="0" anchor="ctr" anchorCtr="0">
            <a:noAutofit/>
          </a:bodyPr>
          <a:lstStyle/>
          <a:p>
            <a:pPr algn="ctr" defTabSz="914369"/>
            <a:r>
              <a:rPr lang="en-US" sz="4000" b="1" spc="-150" dirty="0">
                <a:solidFill>
                  <a:schemeClr val="accent4"/>
                </a:solidFill>
              </a:rPr>
              <a:t>95%</a:t>
            </a:r>
          </a:p>
          <a:p>
            <a:pPr algn="ctr" defTabSz="914369">
              <a:lnSpc>
                <a:spcPts val="1300"/>
              </a:lnSpc>
            </a:pPr>
            <a:r>
              <a:rPr lang="en-US" sz="1200" spc="-15" dirty="0">
                <a:solidFill>
                  <a:srgbClr val="6C6F70"/>
                </a:solidFill>
              </a:rPr>
              <a:t>Of breaches are caused by human error</a:t>
            </a:r>
            <a:endParaRPr lang="en-US" sz="4400" b="1" spc="-150" dirty="0">
              <a:solidFill>
                <a:srgbClr val="00A5B5"/>
              </a:solidFill>
            </a:endParaRPr>
          </a:p>
        </p:txBody>
      </p:sp>
      <p:sp>
        <p:nvSpPr>
          <p:cNvPr id="38" name="TextBox 37">
            <a:extLst>
              <a:ext uri="{FF2B5EF4-FFF2-40B4-BE49-F238E27FC236}">
                <a16:creationId xmlns:a16="http://schemas.microsoft.com/office/drawing/2014/main" id="{1A09D8E7-5AF1-4EFB-B227-0EF1351294DC}"/>
              </a:ext>
            </a:extLst>
          </p:cNvPr>
          <p:cNvSpPr txBox="1"/>
          <p:nvPr/>
        </p:nvSpPr>
        <p:spPr>
          <a:xfrm>
            <a:off x="5030695" y="974356"/>
            <a:ext cx="3233365" cy="911191"/>
          </a:xfrm>
          <a:prstGeom prst="rect">
            <a:avLst/>
          </a:prstGeom>
          <a:noFill/>
        </p:spPr>
        <p:txBody>
          <a:bodyPr wrap="square" rtlCol="0" anchor="ctr" anchorCtr="0">
            <a:noAutofit/>
          </a:bodyPr>
          <a:lstStyle/>
          <a:p>
            <a:pPr algn="ctr" defTabSz="914369"/>
            <a:r>
              <a:rPr lang="en-US" sz="4400" b="1" spc="-150" dirty="0">
                <a:solidFill>
                  <a:schemeClr val="accent4"/>
                </a:solidFill>
              </a:rPr>
              <a:t>32% </a:t>
            </a:r>
            <a:r>
              <a:rPr lang="en-US" sz="2800" b="1" spc="-150" dirty="0">
                <a:solidFill>
                  <a:schemeClr val="accent4"/>
                </a:solidFill>
              </a:rPr>
              <a:t>of victims</a:t>
            </a:r>
          </a:p>
          <a:p>
            <a:pPr algn="ctr" defTabSz="914369">
              <a:lnSpc>
                <a:spcPts val="1300"/>
              </a:lnSpc>
            </a:pPr>
            <a:r>
              <a:rPr lang="en-US" sz="1200" spc="-15" dirty="0">
                <a:solidFill>
                  <a:srgbClr val="6C6F70"/>
                </a:solidFill>
              </a:rPr>
              <a:t>Paid a ransom demand in 2021</a:t>
            </a:r>
            <a:endParaRPr lang="en-US" sz="4400" b="1" spc="-150" dirty="0">
              <a:solidFill>
                <a:srgbClr val="00A5B5"/>
              </a:solidFill>
            </a:endParaRPr>
          </a:p>
        </p:txBody>
      </p:sp>
      <p:cxnSp>
        <p:nvCxnSpPr>
          <p:cNvPr id="23" name="Straight Connector 22">
            <a:extLst>
              <a:ext uri="{FF2B5EF4-FFF2-40B4-BE49-F238E27FC236}">
                <a16:creationId xmlns:a16="http://schemas.microsoft.com/office/drawing/2014/main" id="{B5B268EA-76DE-480B-8CE6-79CAD242116B}"/>
              </a:ext>
            </a:extLst>
          </p:cNvPr>
          <p:cNvCxnSpPr>
            <a:cxnSpLocks/>
          </p:cNvCxnSpPr>
          <p:nvPr/>
        </p:nvCxnSpPr>
        <p:spPr>
          <a:xfrm>
            <a:off x="4572000" y="836793"/>
            <a:ext cx="0" cy="1394272"/>
          </a:xfrm>
          <a:prstGeom prst="line">
            <a:avLst/>
          </a:prstGeom>
          <a:noFill/>
          <a:ln w="6350" cap="flat" cmpd="sng" algn="ctr">
            <a:solidFill>
              <a:srgbClr val="FFFFFF">
                <a:lumMod val="85000"/>
              </a:srgbClr>
            </a:solidFill>
            <a:prstDash val="lgDash"/>
            <a:miter lim="800000"/>
          </a:ln>
          <a:effectLst/>
        </p:spPr>
      </p:cxnSp>
      <p:pic>
        <p:nvPicPr>
          <p:cNvPr id="10" name="Graphic 9">
            <a:extLst>
              <a:ext uri="{FF2B5EF4-FFF2-40B4-BE49-F238E27FC236}">
                <a16:creationId xmlns:a16="http://schemas.microsoft.com/office/drawing/2014/main" id="{40A928D3-E420-494A-B2EE-6F9424EECD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7652" y="2550158"/>
            <a:ext cx="2108662" cy="2108662"/>
          </a:xfrm>
          <a:prstGeom prst="rect">
            <a:avLst/>
          </a:prstGeom>
        </p:spPr>
      </p:pic>
    </p:spTree>
    <p:extLst>
      <p:ext uri="{BB962C8B-B14F-4D97-AF65-F5344CB8AC3E}">
        <p14:creationId xmlns:p14="http://schemas.microsoft.com/office/powerpoint/2010/main" val="102026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E407C80-55ED-4A5C-8646-420358FFC889}"/>
              </a:ext>
            </a:extLst>
          </p:cNvPr>
          <p:cNvSpPr/>
          <p:nvPr/>
        </p:nvSpPr>
        <p:spPr>
          <a:xfrm>
            <a:off x="4579061" y="2438508"/>
            <a:ext cx="2294502" cy="2704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charset="0"/>
              <a:ea typeface="Lato Light" charset="0"/>
              <a:cs typeface="Lato Light" charset="0"/>
            </a:endParaRPr>
          </a:p>
        </p:txBody>
      </p:sp>
      <p:sp>
        <p:nvSpPr>
          <p:cNvPr id="27" name="Rectangle 26"/>
          <p:cNvSpPr/>
          <p:nvPr/>
        </p:nvSpPr>
        <p:spPr>
          <a:xfrm>
            <a:off x="0" y="2438508"/>
            <a:ext cx="2294502" cy="2704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charset="0"/>
              <a:ea typeface="Lato Light" charset="0"/>
              <a:cs typeface="Lato Light" charset="0"/>
            </a:endParaRPr>
          </a:p>
        </p:txBody>
      </p:sp>
      <p:pic>
        <p:nvPicPr>
          <p:cNvPr id="21" name="Picture Placeholder 20" descr="iStock-479875962.jpg"/>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32" name="Rectangle 31"/>
          <p:cNvSpPr/>
          <p:nvPr/>
        </p:nvSpPr>
        <p:spPr>
          <a:xfrm>
            <a:off x="-1" y="0"/>
            <a:ext cx="7399872" cy="2438508"/>
          </a:xfrm>
          <a:prstGeom prst="rect">
            <a:avLst/>
          </a:prstGeom>
          <a:gradFill flip="none" rotWithShape="1">
            <a:gsLst>
              <a:gs pos="0">
                <a:schemeClr val="accent3"/>
              </a:gs>
              <a:gs pos="100000">
                <a:schemeClr val="accent3">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p:txBody>
          <a:bodyPr/>
          <a:lstStyle/>
          <a:p>
            <a:r>
              <a:rPr lang="en-US" dirty="0"/>
              <a:t>Staying Safe</a:t>
            </a:r>
          </a:p>
        </p:txBody>
      </p:sp>
      <p:cxnSp>
        <p:nvCxnSpPr>
          <p:cNvPr id="10" name="Straight Connector 9"/>
          <p:cNvCxnSpPr>
            <a:cxnSpLocks/>
          </p:cNvCxnSpPr>
          <p:nvPr/>
        </p:nvCxnSpPr>
        <p:spPr>
          <a:xfrm>
            <a:off x="3227987" y="3532091"/>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55398" y="3764960"/>
            <a:ext cx="1749646" cy="219291"/>
          </a:xfrm>
          <a:prstGeom prst="rect">
            <a:avLst/>
          </a:prstGeom>
          <a:noFill/>
        </p:spPr>
        <p:txBody>
          <a:bodyPr wrap="none" lIns="34290" tIns="17145" rIns="34290" bIns="17145" rtlCol="0">
            <a:spAutoFit/>
          </a:bodyPr>
          <a:lstStyle>
            <a:defPPr>
              <a:defRPr lang="en-US"/>
            </a:defPPr>
            <a:lvl1pPr algn="ctr">
              <a:defRPr sz="1200" b="1">
                <a:solidFill>
                  <a:schemeClr val="accent1"/>
                </a:solidFill>
                <a:ea typeface="Montserrat Semi"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05106"/>
                </a:solidFill>
                <a:effectLst/>
                <a:uLnTx/>
                <a:uFillTx/>
                <a:latin typeface="Arial" panose="020B0604020202020204"/>
                <a:cs typeface="Arial" panose="020B0604020202020204" pitchFamily="34" charset="0"/>
              </a:rPr>
              <a:t>TEST YOUR BACKUPS</a:t>
            </a:r>
          </a:p>
        </p:txBody>
      </p:sp>
      <p:sp>
        <p:nvSpPr>
          <p:cNvPr id="16" name="TextBox 15"/>
          <p:cNvSpPr txBox="1"/>
          <p:nvPr/>
        </p:nvSpPr>
        <p:spPr>
          <a:xfrm>
            <a:off x="2487007" y="4028680"/>
            <a:ext cx="1885844" cy="342401"/>
          </a:xfrm>
          <a:prstGeom prst="rect">
            <a:avLst/>
          </a:prstGeom>
          <a:noFill/>
        </p:spPr>
        <p:txBody>
          <a:bodyPr wrap="squar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 normalizeH="0" noProof="0" dirty="0">
                <a:ln>
                  <a:noFill/>
                </a:ln>
                <a:solidFill>
                  <a:schemeClr val="tx2"/>
                </a:solidFill>
                <a:effectLst/>
                <a:uLnTx/>
                <a:uFillTx/>
                <a:latin typeface="Arial" panose="020B0604020202020204"/>
                <a:ea typeface="Open Sans Light" panose="020B0306030504020204" pitchFamily="34" charset="0"/>
                <a:cs typeface="Arial" panose="020B0604020202020204" pitchFamily="34" charset="0"/>
              </a:rPr>
              <a:t>Vensure is now SOC 2 Type 1 Certified! </a:t>
            </a:r>
          </a:p>
        </p:txBody>
      </p:sp>
      <p:cxnSp>
        <p:nvCxnSpPr>
          <p:cNvPr id="29" name="Straight Connector 28"/>
          <p:cNvCxnSpPr>
            <a:cxnSpLocks/>
          </p:cNvCxnSpPr>
          <p:nvPr/>
        </p:nvCxnSpPr>
        <p:spPr>
          <a:xfrm>
            <a:off x="945517" y="3532091"/>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2518" y="3764960"/>
            <a:ext cx="1699824" cy="403957"/>
          </a:xfrm>
          <a:prstGeom prst="rect">
            <a:avLst/>
          </a:prstGeom>
          <a:noFill/>
        </p:spPr>
        <p:txBody>
          <a:bodyPr wrap="non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E05106"/>
                </a:solidFill>
                <a:latin typeface="Arial" panose="020B0604020202020204"/>
                <a:ea typeface="Montserrat Semi" charset="0"/>
                <a:cs typeface="Arial" panose="020B0604020202020204" pitchFamily="34" charset="0"/>
              </a:rPr>
              <a:t>PATCH EVERYTHING,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E05106"/>
                </a:solidFill>
                <a:latin typeface="Arial" panose="020B0604020202020204"/>
                <a:ea typeface="Montserrat Semi" charset="0"/>
                <a:cs typeface="Arial" panose="020B0604020202020204" pitchFamily="34" charset="0"/>
              </a:rPr>
              <a:t>QUICKLY</a:t>
            </a:r>
            <a:endParaRPr kumimoji="0" lang="en-US" sz="1200" b="1" i="0" u="none" strike="noStrike" kern="1200" cap="none" spc="0" normalizeH="0" baseline="0" noProof="0" dirty="0">
              <a:ln>
                <a:noFill/>
              </a:ln>
              <a:solidFill>
                <a:srgbClr val="E05106"/>
              </a:solidFill>
              <a:effectLst/>
              <a:uLnTx/>
              <a:uFillTx/>
              <a:latin typeface="Arial" panose="020B0604020202020204"/>
              <a:ea typeface="Montserrat Semi" charset="0"/>
              <a:cs typeface="Arial" panose="020B0604020202020204" pitchFamily="34" charset="0"/>
            </a:endParaRPr>
          </a:p>
        </p:txBody>
      </p:sp>
      <p:sp>
        <p:nvSpPr>
          <p:cNvPr id="31" name="TextBox 30"/>
          <p:cNvSpPr txBox="1"/>
          <p:nvPr/>
        </p:nvSpPr>
        <p:spPr>
          <a:xfrm>
            <a:off x="204537" y="4197128"/>
            <a:ext cx="1895786" cy="650178"/>
          </a:xfrm>
          <a:prstGeom prst="rect">
            <a:avLst/>
          </a:prstGeom>
          <a:noFill/>
        </p:spPr>
        <p:txBody>
          <a:bodyPr wrap="squar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Open Sans Light" panose="020B0306030504020204" pitchFamily="34" charset="0"/>
                <a:cs typeface="Arial" panose="020B0604020202020204" pitchFamily="34" charset="0"/>
              </a:rPr>
              <a:t>Ensure your patching policy is aggressive and up to date.  Critical patches should be installed weekly.</a:t>
            </a:r>
          </a:p>
        </p:txBody>
      </p:sp>
      <p:sp>
        <p:nvSpPr>
          <p:cNvPr id="25" name="TextBox 24">
            <a:extLst>
              <a:ext uri="{FF2B5EF4-FFF2-40B4-BE49-F238E27FC236}">
                <a16:creationId xmlns:a16="http://schemas.microsoft.com/office/drawing/2014/main" id="{83D12AD0-C33C-4BFC-AB4B-E80FADA79D7C}"/>
              </a:ext>
            </a:extLst>
          </p:cNvPr>
          <p:cNvSpPr txBox="1"/>
          <p:nvPr/>
        </p:nvSpPr>
        <p:spPr>
          <a:xfrm>
            <a:off x="4719943" y="3764960"/>
            <a:ext cx="2025363" cy="219291"/>
          </a:xfrm>
          <a:prstGeom prst="rect">
            <a:avLst/>
          </a:prstGeom>
          <a:noFill/>
        </p:spPr>
        <p:txBody>
          <a:bodyPr wrap="none" lIns="34290" tIns="17145" rIns="34290" bIns="17145" rtlCol="0">
            <a:spAutoFit/>
          </a:bodyPr>
          <a:lstStyle>
            <a:defPPr>
              <a:defRPr lang="en-US"/>
            </a:defPPr>
            <a:lvl1pPr algn="ctr">
              <a:defRPr sz="1200" b="1">
                <a:solidFill>
                  <a:schemeClr val="accent1"/>
                </a:solidFill>
                <a:ea typeface="Montserrat Semi"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05106"/>
                </a:solidFill>
                <a:effectLst/>
                <a:uLnTx/>
                <a:uFillTx/>
                <a:latin typeface="Arial" panose="020B0604020202020204"/>
                <a:cs typeface="Arial" panose="020B0604020202020204" pitchFamily="34" charset="0"/>
              </a:rPr>
              <a:t>TRAIN YOUR EMPLOYEES</a:t>
            </a:r>
          </a:p>
        </p:txBody>
      </p:sp>
      <p:sp>
        <p:nvSpPr>
          <p:cNvPr id="26" name="TextBox 25">
            <a:extLst>
              <a:ext uri="{FF2B5EF4-FFF2-40B4-BE49-F238E27FC236}">
                <a16:creationId xmlns:a16="http://schemas.microsoft.com/office/drawing/2014/main" id="{DCD69DE0-D6AD-4AC5-9D58-8E0A6652DEC0}"/>
              </a:ext>
            </a:extLst>
          </p:cNvPr>
          <p:cNvSpPr txBox="1"/>
          <p:nvPr/>
        </p:nvSpPr>
        <p:spPr>
          <a:xfrm>
            <a:off x="4719943" y="4028680"/>
            <a:ext cx="2025363" cy="496290"/>
          </a:xfrm>
          <a:prstGeom prst="rect">
            <a:avLst/>
          </a:prstGeom>
          <a:noFill/>
        </p:spPr>
        <p:txBody>
          <a:bodyPr wrap="squar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Open Sans Light" panose="020B0306030504020204" pitchFamily="34" charset="0"/>
                <a:cs typeface="Arial" panose="020B0604020202020204" pitchFamily="34" charset="0"/>
              </a:rPr>
              <a:t>Implement a robust and strict security awareness training program.</a:t>
            </a:r>
          </a:p>
        </p:txBody>
      </p:sp>
      <p:pic>
        <p:nvPicPr>
          <p:cNvPr id="5" name="Graphic 4" descr="Adhesive Bandage outline">
            <a:extLst>
              <a:ext uri="{FF2B5EF4-FFF2-40B4-BE49-F238E27FC236}">
                <a16:creationId xmlns:a16="http://schemas.microsoft.com/office/drawing/2014/main" id="{282FA422-948C-47D9-E93A-D91458760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116" y="2518794"/>
            <a:ext cx="914400" cy="914400"/>
          </a:xfrm>
          <a:prstGeom prst="rect">
            <a:avLst/>
          </a:prstGeom>
        </p:spPr>
      </p:pic>
      <p:pic>
        <p:nvPicPr>
          <p:cNvPr id="9" name="Graphic 8" descr="Repeat outline">
            <a:extLst>
              <a:ext uri="{FF2B5EF4-FFF2-40B4-BE49-F238E27FC236}">
                <a16:creationId xmlns:a16="http://schemas.microsoft.com/office/drawing/2014/main" id="{87CB6FE9-557B-A737-0DDC-5C6D14EA7F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6586" y="2571750"/>
            <a:ext cx="914400" cy="914400"/>
          </a:xfrm>
          <a:prstGeom prst="rect">
            <a:avLst/>
          </a:prstGeom>
        </p:spPr>
      </p:pic>
      <p:pic>
        <p:nvPicPr>
          <p:cNvPr id="13" name="Graphic 12" descr="Teacher outline">
            <a:extLst>
              <a:ext uri="{FF2B5EF4-FFF2-40B4-BE49-F238E27FC236}">
                <a16:creationId xmlns:a16="http://schemas.microsoft.com/office/drawing/2014/main" id="{53E680F3-629F-8494-CEE9-78BC63C53F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9357" y="2633756"/>
            <a:ext cx="914400" cy="914400"/>
          </a:xfrm>
          <a:prstGeom prst="rect">
            <a:avLst/>
          </a:prstGeom>
        </p:spPr>
      </p:pic>
      <p:cxnSp>
        <p:nvCxnSpPr>
          <p:cNvPr id="35" name="Straight Connector 34">
            <a:extLst>
              <a:ext uri="{FF2B5EF4-FFF2-40B4-BE49-F238E27FC236}">
                <a16:creationId xmlns:a16="http://schemas.microsoft.com/office/drawing/2014/main" id="{0991B6E5-3A51-413D-AB99-978A5A1C5E3A}"/>
              </a:ext>
            </a:extLst>
          </p:cNvPr>
          <p:cNvCxnSpPr>
            <a:cxnSpLocks/>
          </p:cNvCxnSpPr>
          <p:nvPr/>
        </p:nvCxnSpPr>
        <p:spPr>
          <a:xfrm>
            <a:off x="5470758" y="3532091"/>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6" name="Graphic 35" descr="List outline">
            <a:extLst>
              <a:ext uri="{FF2B5EF4-FFF2-40B4-BE49-F238E27FC236}">
                <a16:creationId xmlns:a16="http://schemas.microsoft.com/office/drawing/2014/main" id="{17679A18-4D01-4220-BA47-CA503CAF66E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583251" y="2671376"/>
            <a:ext cx="799437" cy="799437"/>
          </a:xfrm>
          <a:prstGeom prst="rect">
            <a:avLst/>
          </a:prstGeom>
        </p:spPr>
      </p:pic>
      <p:cxnSp>
        <p:nvCxnSpPr>
          <p:cNvPr id="37" name="Straight Connector 36">
            <a:extLst>
              <a:ext uri="{FF2B5EF4-FFF2-40B4-BE49-F238E27FC236}">
                <a16:creationId xmlns:a16="http://schemas.microsoft.com/office/drawing/2014/main" id="{404A27FC-19BE-4EA0-B7AD-03A88E98B375}"/>
              </a:ext>
            </a:extLst>
          </p:cNvPr>
          <p:cNvCxnSpPr>
            <a:cxnSpLocks/>
          </p:cNvCxnSpPr>
          <p:nvPr/>
        </p:nvCxnSpPr>
        <p:spPr>
          <a:xfrm>
            <a:off x="7758917" y="3532091"/>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BFC7843-9F2D-4B3D-9BA0-E61B2B64C3E4}"/>
              </a:ext>
            </a:extLst>
          </p:cNvPr>
          <p:cNvSpPr txBox="1"/>
          <p:nvPr/>
        </p:nvSpPr>
        <p:spPr>
          <a:xfrm>
            <a:off x="7150747" y="3764960"/>
            <a:ext cx="1664687" cy="219291"/>
          </a:xfrm>
          <a:prstGeom prst="rect">
            <a:avLst/>
          </a:prstGeom>
          <a:noFill/>
        </p:spPr>
        <p:txBody>
          <a:bodyPr wrap="none" lIns="34290" tIns="17145" rIns="34290" bIns="17145" rtlCol="0">
            <a:spAutoFit/>
          </a:bodyPr>
          <a:lstStyle>
            <a:defPPr>
              <a:defRPr lang="en-US"/>
            </a:defPPr>
            <a:lvl1pPr algn="ctr">
              <a:defRPr sz="1200" b="1">
                <a:solidFill>
                  <a:schemeClr val="accent1"/>
                </a:solidFill>
                <a:ea typeface="Montserrat Semi"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solidFill>
                  <a:srgbClr val="E05106"/>
                </a:solidFill>
                <a:effectLst/>
                <a:uLnTx/>
                <a:uFillTx/>
                <a:latin typeface="Arial" panose="020B0604020202020204"/>
                <a:cs typeface="Arial" panose="020B0604020202020204" pitchFamily="34" charset="0"/>
              </a:rPr>
              <a:t>Contingency Plan</a:t>
            </a:r>
          </a:p>
        </p:txBody>
      </p:sp>
      <p:sp>
        <p:nvSpPr>
          <p:cNvPr id="39" name="TextBox 38">
            <a:extLst>
              <a:ext uri="{FF2B5EF4-FFF2-40B4-BE49-F238E27FC236}">
                <a16:creationId xmlns:a16="http://schemas.microsoft.com/office/drawing/2014/main" id="{3178557F-5756-427A-8D14-F5C59F643D06}"/>
              </a:ext>
            </a:extLst>
          </p:cNvPr>
          <p:cNvSpPr txBox="1"/>
          <p:nvPr/>
        </p:nvSpPr>
        <p:spPr>
          <a:xfrm>
            <a:off x="7014445" y="4028680"/>
            <a:ext cx="1937050" cy="650178"/>
          </a:xfrm>
          <a:prstGeom prst="rect">
            <a:avLst/>
          </a:prstGeom>
          <a:noFill/>
        </p:spPr>
        <p:txBody>
          <a:bodyPr wrap="squar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Open Sans Light" panose="020B0306030504020204" pitchFamily="34" charset="0"/>
                <a:cs typeface="Arial" panose="020B0604020202020204" pitchFamily="34" charset="0"/>
              </a:rPr>
              <a:t>Cyber Insurance, Cyber Protection Packages, and Personal Identity Protection provide peace of mind.</a:t>
            </a:r>
          </a:p>
        </p:txBody>
      </p:sp>
    </p:spTree>
    <p:extLst>
      <p:ext uri="{BB962C8B-B14F-4D97-AF65-F5344CB8AC3E}">
        <p14:creationId xmlns:p14="http://schemas.microsoft.com/office/powerpoint/2010/main" val="393523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4BDFD54-5B24-4236-B902-9F3B8A606381}"/>
              </a:ext>
            </a:extLst>
          </p:cNvPr>
          <p:cNvSpPr/>
          <p:nvPr/>
        </p:nvSpPr>
        <p:spPr>
          <a:xfrm>
            <a:off x="6107693" y="2438508"/>
            <a:ext cx="3048000" cy="2704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charset="0"/>
              <a:ea typeface="Lato Light" charset="0"/>
              <a:cs typeface="Lato Light" charset="0"/>
            </a:endParaRPr>
          </a:p>
        </p:txBody>
      </p:sp>
      <p:sp>
        <p:nvSpPr>
          <p:cNvPr id="7" name="Rectangle 6"/>
          <p:cNvSpPr/>
          <p:nvPr/>
        </p:nvSpPr>
        <p:spPr>
          <a:xfrm>
            <a:off x="3048000" y="2440883"/>
            <a:ext cx="3048000" cy="2704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charset="0"/>
              <a:ea typeface="Lato Light" charset="0"/>
              <a:cs typeface="Lato Light" charset="0"/>
            </a:endParaRPr>
          </a:p>
        </p:txBody>
      </p:sp>
      <p:sp>
        <p:nvSpPr>
          <p:cNvPr id="27" name="Rectangle 26"/>
          <p:cNvSpPr/>
          <p:nvPr/>
        </p:nvSpPr>
        <p:spPr>
          <a:xfrm>
            <a:off x="0" y="2438508"/>
            <a:ext cx="3048000" cy="2704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charset="0"/>
              <a:ea typeface="Lato Light" charset="0"/>
              <a:cs typeface="Lato Light" charset="0"/>
            </a:endParaRPr>
          </a:p>
        </p:txBody>
      </p:sp>
      <p:pic>
        <p:nvPicPr>
          <p:cNvPr id="21" name="Picture Placeholder 20" descr="iStock-479875962.jpg"/>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32" name="Rectangle 31"/>
          <p:cNvSpPr/>
          <p:nvPr/>
        </p:nvSpPr>
        <p:spPr>
          <a:xfrm>
            <a:off x="-1" y="0"/>
            <a:ext cx="7399872" cy="2438508"/>
          </a:xfrm>
          <a:prstGeom prst="rect">
            <a:avLst/>
          </a:prstGeom>
          <a:gradFill flip="none" rotWithShape="1">
            <a:gsLst>
              <a:gs pos="0">
                <a:schemeClr val="accent3"/>
              </a:gs>
              <a:gs pos="100000">
                <a:schemeClr val="accent3">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itle 11">
            <a:extLst>
              <a:ext uri="{FF2B5EF4-FFF2-40B4-BE49-F238E27FC236}">
                <a16:creationId xmlns:a16="http://schemas.microsoft.com/office/drawing/2014/main" id="{DEEAF54D-4DF0-3B4E-8DA7-A0950B0E11DD}"/>
              </a:ext>
            </a:extLst>
          </p:cNvPr>
          <p:cNvSpPr>
            <a:spLocks noGrp="1"/>
          </p:cNvSpPr>
          <p:nvPr>
            <p:ph type="title"/>
          </p:nvPr>
        </p:nvSpPr>
        <p:spPr/>
        <p:txBody>
          <a:bodyPr/>
          <a:lstStyle/>
          <a:p>
            <a:r>
              <a:rPr lang="en-US" dirty="0"/>
              <a:t>Staying Safe</a:t>
            </a:r>
          </a:p>
        </p:txBody>
      </p:sp>
      <p:cxnSp>
        <p:nvCxnSpPr>
          <p:cNvPr id="10" name="Straight Connector 9"/>
          <p:cNvCxnSpPr>
            <a:cxnSpLocks/>
          </p:cNvCxnSpPr>
          <p:nvPr/>
        </p:nvCxnSpPr>
        <p:spPr>
          <a:xfrm>
            <a:off x="4346201" y="3532091"/>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B23EF68-BDD3-A441-8C7B-5BF0F7292D9C}"/>
              </a:ext>
            </a:extLst>
          </p:cNvPr>
          <p:cNvGrpSpPr/>
          <p:nvPr/>
        </p:nvGrpSpPr>
        <p:grpSpPr>
          <a:xfrm>
            <a:off x="3345143" y="3776992"/>
            <a:ext cx="2430955" cy="747978"/>
            <a:chOff x="3345143" y="3776992"/>
            <a:chExt cx="2430955" cy="747978"/>
          </a:xfrm>
        </p:grpSpPr>
        <p:sp>
          <p:nvSpPr>
            <p:cNvPr id="15" name="TextBox 14"/>
            <p:cNvSpPr txBox="1"/>
            <p:nvPr/>
          </p:nvSpPr>
          <p:spPr>
            <a:xfrm>
              <a:off x="3613748" y="3776992"/>
              <a:ext cx="1917513" cy="219291"/>
            </a:xfrm>
            <a:prstGeom prst="rect">
              <a:avLst/>
            </a:prstGeom>
            <a:noFill/>
          </p:spPr>
          <p:txBody>
            <a:bodyPr wrap="none" lIns="34290" tIns="17145" rIns="34290" bIns="17145" rtlCol="0">
              <a:spAutoFit/>
            </a:bodyPr>
            <a:lstStyle>
              <a:defPPr>
                <a:defRPr lang="en-US"/>
              </a:defPPr>
              <a:lvl1pPr algn="ctr">
                <a:defRPr sz="1200" b="1">
                  <a:solidFill>
                    <a:schemeClr val="accent1"/>
                  </a:solidFill>
                  <a:ea typeface="Montserrat Semi"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E05106"/>
                  </a:solidFill>
                  <a:latin typeface="Arial" panose="020B0604020202020204"/>
                </a:rPr>
                <a:t>ENDPOINT PROTECTION</a:t>
              </a:r>
              <a:endParaRPr kumimoji="0" lang="en-US" sz="1200" b="1" i="0" u="none" strike="noStrike" kern="1200" cap="none" spc="0" normalizeH="0" baseline="0" noProof="0" dirty="0">
                <a:ln>
                  <a:noFill/>
                </a:ln>
                <a:solidFill>
                  <a:srgbClr val="E05106"/>
                </a:solidFill>
                <a:effectLst/>
                <a:uLnTx/>
                <a:uFillTx/>
                <a:latin typeface="Arial" panose="020B0604020202020204"/>
                <a:cs typeface="Arial" panose="020B0604020202020204" pitchFamily="34" charset="0"/>
              </a:endParaRPr>
            </a:p>
          </p:txBody>
        </p:sp>
        <p:sp>
          <p:nvSpPr>
            <p:cNvPr id="16" name="TextBox 15"/>
            <p:cNvSpPr txBox="1"/>
            <p:nvPr/>
          </p:nvSpPr>
          <p:spPr>
            <a:xfrm>
              <a:off x="3345143" y="4028680"/>
              <a:ext cx="2430955" cy="496290"/>
            </a:xfrm>
            <a:prstGeom prst="rect">
              <a:avLst/>
            </a:prstGeom>
            <a:noFill/>
          </p:spPr>
          <p:txBody>
            <a:bodyPr wrap="squar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Open Sans Light" panose="020B0306030504020204" pitchFamily="34" charset="0"/>
                  <a:cs typeface="Arial" panose="020B0604020202020204" pitchFamily="34" charset="0"/>
                </a:rPr>
                <a:t>Review your endpoint protection and update if needed.  If possible, utilize a third-party provider for monitoring.</a:t>
              </a:r>
            </a:p>
          </p:txBody>
        </p:sp>
      </p:grpSp>
      <p:cxnSp>
        <p:nvCxnSpPr>
          <p:cNvPr id="29" name="Straight Connector 28"/>
          <p:cNvCxnSpPr>
            <a:cxnSpLocks/>
          </p:cNvCxnSpPr>
          <p:nvPr/>
        </p:nvCxnSpPr>
        <p:spPr>
          <a:xfrm>
            <a:off x="1298201" y="3532091"/>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66812BA-283F-3940-99A0-A3A373093C42}"/>
              </a:ext>
            </a:extLst>
          </p:cNvPr>
          <p:cNvGrpSpPr/>
          <p:nvPr/>
        </p:nvGrpSpPr>
        <p:grpSpPr>
          <a:xfrm>
            <a:off x="480410" y="3776992"/>
            <a:ext cx="2087180" cy="594089"/>
            <a:chOff x="476817" y="3776992"/>
            <a:chExt cx="2087180" cy="594089"/>
          </a:xfrm>
        </p:grpSpPr>
        <p:sp>
          <p:nvSpPr>
            <p:cNvPr id="30" name="TextBox 29"/>
            <p:cNvSpPr txBox="1"/>
            <p:nvPr/>
          </p:nvSpPr>
          <p:spPr>
            <a:xfrm>
              <a:off x="642409" y="3776992"/>
              <a:ext cx="1768241" cy="219291"/>
            </a:xfrm>
            <a:prstGeom prst="rect">
              <a:avLst/>
            </a:prstGeom>
            <a:noFill/>
          </p:spPr>
          <p:txBody>
            <a:bodyPr wrap="non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05106"/>
                  </a:solidFill>
                  <a:effectLst/>
                  <a:uLnTx/>
                  <a:uFillTx/>
                  <a:latin typeface="Arial" panose="020B0604020202020204"/>
                  <a:ea typeface="Montserrat Semi" charset="0"/>
                  <a:cs typeface="Arial" panose="020B0604020202020204" pitchFamily="34" charset="0"/>
                </a:rPr>
                <a:t>STRONG PASSWORDS</a:t>
              </a:r>
            </a:p>
          </p:txBody>
        </p:sp>
        <p:sp>
          <p:nvSpPr>
            <p:cNvPr id="31" name="TextBox 30"/>
            <p:cNvSpPr txBox="1"/>
            <p:nvPr/>
          </p:nvSpPr>
          <p:spPr>
            <a:xfrm>
              <a:off x="476817" y="4028680"/>
              <a:ext cx="2087180" cy="342401"/>
            </a:xfrm>
            <a:prstGeom prst="rect">
              <a:avLst/>
            </a:prstGeom>
            <a:noFill/>
          </p:spPr>
          <p:txBody>
            <a:bodyPr wrap="squar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latin typeface="Arial" panose="020B0604020202020204"/>
                  <a:ea typeface="Open Sans Light" panose="020B0306030504020204" pitchFamily="34" charset="0"/>
                  <a:cs typeface="Arial" panose="020B0604020202020204" pitchFamily="34" charset="0"/>
                </a:rPr>
                <a:t>Bare minimum of 8 characters, but ideally 12 or more.</a:t>
              </a:r>
              <a:endParaRPr kumimoji="0" lang="en-US" sz="1000" b="0" i="0" u="none" strike="noStrike" kern="1200" cap="none" spc="0" normalizeH="0" baseline="0" noProof="0" dirty="0">
                <a:ln>
                  <a:noFill/>
                </a:ln>
                <a:solidFill>
                  <a:schemeClr val="tx2"/>
                </a:solidFill>
                <a:effectLst/>
                <a:uLnTx/>
                <a:uFillTx/>
                <a:latin typeface="Arial" panose="020B0604020202020204"/>
                <a:ea typeface="Open Sans Light" panose="020B0306030504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87B536ED-6D88-486F-A97C-25A8B37A471D}"/>
              </a:ext>
            </a:extLst>
          </p:cNvPr>
          <p:cNvGrpSpPr/>
          <p:nvPr/>
        </p:nvGrpSpPr>
        <p:grpSpPr>
          <a:xfrm>
            <a:off x="6518323" y="3776992"/>
            <a:ext cx="2214693" cy="594089"/>
            <a:chOff x="3453831" y="3776992"/>
            <a:chExt cx="2214693" cy="594089"/>
          </a:xfrm>
        </p:grpSpPr>
        <p:sp>
          <p:nvSpPr>
            <p:cNvPr id="25" name="TextBox 24">
              <a:extLst>
                <a:ext uri="{FF2B5EF4-FFF2-40B4-BE49-F238E27FC236}">
                  <a16:creationId xmlns:a16="http://schemas.microsoft.com/office/drawing/2014/main" id="{83D12AD0-C33C-4BFC-AB4B-E80FADA79D7C}"/>
                </a:ext>
              </a:extLst>
            </p:cNvPr>
            <p:cNvSpPr txBox="1"/>
            <p:nvPr/>
          </p:nvSpPr>
          <p:spPr>
            <a:xfrm>
              <a:off x="4349744" y="3776992"/>
              <a:ext cx="445508" cy="219291"/>
            </a:xfrm>
            <a:prstGeom prst="rect">
              <a:avLst/>
            </a:prstGeom>
            <a:noFill/>
          </p:spPr>
          <p:txBody>
            <a:bodyPr wrap="none" lIns="34290" tIns="17145" rIns="34290" bIns="17145" rtlCol="0">
              <a:spAutoFit/>
            </a:bodyPr>
            <a:lstStyle>
              <a:defPPr>
                <a:defRPr lang="en-US"/>
              </a:defPPr>
              <a:lvl1pPr algn="ctr">
                <a:defRPr sz="1200" b="1">
                  <a:solidFill>
                    <a:schemeClr val="accent1"/>
                  </a:solidFill>
                  <a:ea typeface="Montserrat Semi"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05106"/>
                  </a:solidFill>
                  <a:effectLst/>
                  <a:uLnTx/>
                  <a:uFillTx/>
                  <a:latin typeface="Arial" panose="020B0604020202020204"/>
                  <a:cs typeface="Arial" panose="020B0604020202020204" pitchFamily="34" charset="0"/>
                </a:rPr>
                <a:t>MFA!</a:t>
              </a:r>
            </a:p>
          </p:txBody>
        </p:sp>
        <p:sp>
          <p:nvSpPr>
            <p:cNvPr id="26" name="TextBox 25">
              <a:extLst>
                <a:ext uri="{FF2B5EF4-FFF2-40B4-BE49-F238E27FC236}">
                  <a16:creationId xmlns:a16="http://schemas.microsoft.com/office/drawing/2014/main" id="{DCD69DE0-D6AD-4AC5-9D58-8E0A6652DEC0}"/>
                </a:ext>
              </a:extLst>
            </p:cNvPr>
            <p:cNvSpPr txBox="1"/>
            <p:nvPr/>
          </p:nvSpPr>
          <p:spPr>
            <a:xfrm>
              <a:off x="3453831" y="4028680"/>
              <a:ext cx="2214693" cy="342401"/>
            </a:xfrm>
            <a:prstGeom prst="rect">
              <a:avLst/>
            </a:prstGeom>
            <a:noFill/>
          </p:spPr>
          <p:txBody>
            <a:bodyPr wrap="square" lIns="34290" tIns="17145" rIns="34290" bIns="17145"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Open Sans Light" panose="020B0306030504020204" pitchFamily="34" charset="0"/>
                  <a:cs typeface="Arial" panose="020B0604020202020204" pitchFamily="34" charset="0"/>
                </a:rPr>
                <a:t>Ensure that you have MFA enabled for every application that you can.</a:t>
              </a:r>
            </a:p>
          </p:txBody>
        </p:sp>
      </p:grpSp>
      <p:pic>
        <p:nvPicPr>
          <p:cNvPr id="6" name="Graphic 5" descr="Lock outline">
            <a:extLst>
              <a:ext uri="{FF2B5EF4-FFF2-40B4-BE49-F238E27FC236}">
                <a16:creationId xmlns:a16="http://schemas.microsoft.com/office/drawing/2014/main" id="{08CC47C6-F225-18DA-68A1-F3D2187B09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800" y="2524706"/>
            <a:ext cx="914400" cy="914400"/>
          </a:xfrm>
          <a:prstGeom prst="rect">
            <a:avLst/>
          </a:prstGeom>
        </p:spPr>
      </p:pic>
      <p:pic>
        <p:nvPicPr>
          <p:cNvPr id="11" name="Graphic 10" descr="Computer outline">
            <a:extLst>
              <a:ext uri="{FF2B5EF4-FFF2-40B4-BE49-F238E27FC236}">
                <a16:creationId xmlns:a16="http://schemas.microsoft.com/office/drawing/2014/main" id="{1FC5A244-EE37-C19D-36FC-6B1B540741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4800" y="2655893"/>
            <a:ext cx="914400" cy="914400"/>
          </a:xfrm>
          <a:prstGeom prst="rect">
            <a:avLst/>
          </a:prstGeom>
        </p:spPr>
      </p:pic>
      <p:grpSp>
        <p:nvGrpSpPr>
          <p:cNvPr id="2" name="Group 1">
            <a:extLst>
              <a:ext uri="{FF2B5EF4-FFF2-40B4-BE49-F238E27FC236}">
                <a16:creationId xmlns:a16="http://schemas.microsoft.com/office/drawing/2014/main" id="{1368C7CA-C30C-4E82-A035-DD27D413ACDE}"/>
              </a:ext>
            </a:extLst>
          </p:cNvPr>
          <p:cNvGrpSpPr/>
          <p:nvPr/>
        </p:nvGrpSpPr>
        <p:grpSpPr>
          <a:xfrm>
            <a:off x="6954541" y="2623991"/>
            <a:ext cx="1274161" cy="914400"/>
            <a:chOff x="6790765" y="2623991"/>
            <a:chExt cx="1274161" cy="914400"/>
          </a:xfrm>
        </p:grpSpPr>
        <p:pic>
          <p:nvPicPr>
            <p:cNvPr id="17" name="Graphic 16" descr="Monitor outline">
              <a:extLst>
                <a:ext uri="{FF2B5EF4-FFF2-40B4-BE49-F238E27FC236}">
                  <a16:creationId xmlns:a16="http://schemas.microsoft.com/office/drawing/2014/main" id="{106DD22B-C961-E10F-C6CE-A9C97AF17A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90765" y="2623991"/>
              <a:ext cx="914400" cy="914400"/>
            </a:xfrm>
            <a:prstGeom prst="rect">
              <a:avLst/>
            </a:prstGeom>
          </p:spPr>
        </p:pic>
        <p:pic>
          <p:nvPicPr>
            <p:cNvPr id="19" name="Graphic 18" descr="Smart Phone outline">
              <a:extLst>
                <a:ext uri="{FF2B5EF4-FFF2-40B4-BE49-F238E27FC236}">
                  <a16:creationId xmlns:a16="http://schemas.microsoft.com/office/drawing/2014/main" id="{FFCCF4A5-BEDD-6514-001F-2BBC6E508E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5072" y="2895604"/>
              <a:ext cx="529854" cy="529854"/>
            </a:xfrm>
            <a:prstGeom prst="rect">
              <a:avLst/>
            </a:prstGeom>
          </p:spPr>
        </p:pic>
        <p:pic>
          <p:nvPicPr>
            <p:cNvPr id="22" name="Graphic 21" descr="Checkmark with solid fill">
              <a:extLst>
                <a:ext uri="{FF2B5EF4-FFF2-40B4-BE49-F238E27FC236}">
                  <a16:creationId xmlns:a16="http://schemas.microsoft.com/office/drawing/2014/main" id="{4C1E5BEE-E4D0-503E-F504-4C74FC78516F}"/>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139088" y="2908569"/>
              <a:ext cx="231401" cy="231401"/>
            </a:xfrm>
            <a:prstGeom prst="rect">
              <a:avLst/>
            </a:prstGeom>
          </p:spPr>
        </p:pic>
        <p:pic>
          <p:nvPicPr>
            <p:cNvPr id="33" name="Graphic 32" descr="Checkmark with solid fill">
              <a:extLst>
                <a:ext uri="{FF2B5EF4-FFF2-40B4-BE49-F238E27FC236}">
                  <a16:creationId xmlns:a16="http://schemas.microsoft.com/office/drawing/2014/main" id="{4B77E109-387E-1C4A-BCB3-9FEE8FCD644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18957" y="3078174"/>
              <a:ext cx="164439" cy="164439"/>
            </a:xfrm>
            <a:prstGeom prst="rect">
              <a:avLst/>
            </a:prstGeom>
          </p:spPr>
        </p:pic>
      </p:grpSp>
      <p:cxnSp>
        <p:nvCxnSpPr>
          <p:cNvPr id="36" name="Straight Connector 35">
            <a:extLst>
              <a:ext uri="{FF2B5EF4-FFF2-40B4-BE49-F238E27FC236}">
                <a16:creationId xmlns:a16="http://schemas.microsoft.com/office/drawing/2014/main" id="{C72D021A-4DC9-4ECA-8CFE-5A0CA66D2C10}"/>
              </a:ext>
            </a:extLst>
          </p:cNvPr>
          <p:cNvCxnSpPr>
            <a:cxnSpLocks/>
          </p:cNvCxnSpPr>
          <p:nvPr/>
        </p:nvCxnSpPr>
        <p:spPr>
          <a:xfrm>
            <a:off x="7399871" y="3532091"/>
            <a:ext cx="4515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F7B975C0-4C44-6441-A7BD-929FF87262B5}"/>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19" name="Rectangle 18">
            <a:extLst>
              <a:ext uri="{FF2B5EF4-FFF2-40B4-BE49-F238E27FC236}">
                <a16:creationId xmlns:a16="http://schemas.microsoft.com/office/drawing/2014/main" id="{737D6247-4988-AB45-809F-FE08B919E821}"/>
              </a:ext>
            </a:extLst>
          </p:cNvPr>
          <p:cNvSpPr/>
          <p:nvPr/>
        </p:nvSpPr>
        <p:spPr>
          <a:xfrm>
            <a:off x="0" y="0"/>
            <a:ext cx="9144000" cy="51435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4CA98CB7-93D6-A140-ADF0-3B4E17ED3D40}"/>
              </a:ext>
            </a:extLst>
          </p:cNvPr>
          <p:cNvSpPr txBox="1"/>
          <p:nvPr/>
        </p:nvSpPr>
        <p:spPr>
          <a:xfrm>
            <a:off x="2309503" y="2153213"/>
            <a:ext cx="5740545"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1000" normalizeH="0" baseline="0" noProof="0" dirty="0">
                <a:ln>
                  <a:noFill/>
                </a:ln>
                <a:solidFill>
                  <a:srgbClr val="FFFFFF"/>
                </a:solidFill>
                <a:effectLst/>
                <a:uLnTx/>
                <a:uFillTx/>
                <a:latin typeface="Arial" panose="020B0604020202020204"/>
                <a:ea typeface="Open Sans" panose="020B0606030504020204" pitchFamily="34" charset="0"/>
                <a:cs typeface="Arial" panose="020B0604020202020204" pitchFamily="34" charset="0"/>
              </a:rPr>
              <a:t>QUESTIONS?</a:t>
            </a:r>
          </a:p>
        </p:txBody>
      </p:sp>
      <p:grpSp>
        <p:nvGrpSpPr>
          <p:cNvPr id="6" name="Group 5">
            <a:extLst>
              <a:ext uri="{FF2B5EF4-FFF2-40B4-BE49-F238E27FC236}">
                <a16:creationId xmlns:a16="http://schemas.microsoft.com/office/drawing/2014/main" id="{79DBA131-8B9E-2140-AB52-D761699649CC}"/>
              </a:ext>
            </a:extLst>
          </p:cNvPr>
          <p:cNvGrpSpPr/>
          <p:nvPr/>
        </p:nvGrpSpPr>
        <p:grpSpPr>
          <a:xfrm>
            <a:off x="1940707" y="1766026"/>
            <a:ext cx="1717688" cy="1629474"/>
            <a:chOff x="5580183" y="4525108"/>
            <a:chExt cx="4683576" cy="4443046"/>
          </a:xfrm>
        </p:grpSpPr>
        <p:cxnSp>
          <p:nvCxnSpPr>
            <p:cNvPr id="7" name="Straight Connector 6">
              <a:extLst>
                <a:ext uri="{FF2B5EF4-FFF2-40B4-BE49-F238E27FC236}">
                  <a16:creationId xmlns:a16="http://schemas.microsoft.com/office/drawing/2014/main" id="{B3E670F1-B0D4-4F44-B345-A05D71E2869A}"/>
                </a:ext>
              </a:extLst>
            </p:cNvPr>
            <p:cNvCxnSpPr/>
            <p:nvPr/>
          </p:nvCxnSpPr>
          <p:spPr>
            <a:xfrm>
              <a:off x="5580183" y="8944708"/>
              <a:ext cx="46835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52AC0F-E268-A342-A744-7EB9D92A767E}"/>
                </a:ext>
              </a:extLst>
            </p:cNvPr>
            <p:cNvCxnSpPr/>
            <p:nvPr/>
          </p:nvCxnSpPr>
          <p:spPr>
            <a:xfrm flipV="1">
              <a:off x="10263759" y="7716127"/>
              <a:ext cx="0" cy="1252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69B829-FB62-624B-8ECC-B87A55FD7D3D}"/>
                </a:ext>
              </a:extLst>
            </p:cNvPr>
            <p:cNvCxnSpPr/>
            <p:nvPr/>
          </p:nvCxnSpPr>
          <p:spPr>
            <a:xfrm>
              <a:off x="5580183" y="4548554"/>
              <a:ext cx="468357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96EB35-4B9B-9343-8797-F770D312EA45}"/>
                </a:ext>
              </a:extLst>
            </p:cNvPr>
            <p:cNvCxnSpPr/>
            <p:nvPr/>
          </p:nvCxnSpPr>
          <p:spPr>
            <a:xfrm flipV="1">
              <a:off x="5603629" y="4525108"/>
              <a:ext cx="0" cy="4419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AE75DA-24AA-2C45-96CB-930B30DDE8EF}"/>
                </a:ext>
              </a:extLst>
            </p:cNvPr>
            <p:cNvCxnSpPr/>
            <p:nvPr/>
          </p:nvCxnSpPr>
          <p:spPr>
            <a:xfrm flipV="1">
              <a:off x="10263759" y="4525108"/>
              <a:ext cx="0" cy="1252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1">
            <a:extLst>
              <a:ext uri="{FF2B5EF4-FFF2-40B4-BE49-F238E27FC236}">
                <a16:creationId xmlns:a16="http://schemas.microsoft.com/office/drawing/2014/main" id="{3A78A17B-3949-7D87-61B0-F917DC3C1230}"/>
              </a:ext>
            </a:extLst>
          </p:cNvPr>
          <p:cNvSpPr txBox="1">
            <a:spLocks/>
          </p:cNvSpPr>
          <p:nvPr/>
        </p:nvSpPr>
        <p:spPr>
          <a:xfrm>
            <a:off x="1940707" y="3489837"/>
            <a:ext cx="4716198" cy="276999"/>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Open Sans" panose="020B0606030504020204" pitchFamily="34" charset="0"/>
                <a:cs typeface="Arial" panose="020B0604020202020204" pitchFamily="34" charset="0"/>
              </a:rPr>
              <a:t>Andrew.Lindley@vensure.com</a:t>
            </a:r>
          </a:p>
        </p:txBody>
      </p:sp>
    </p:spTree>
    <p:extLst>
      <p:ext uri="{BB962C8B-B14F-4D97-AF65-F5344CB8AC3E}">
        <p14:creationId xmlns:p14="http://schemas.microsoft.com/office/powerpoint/2010/main" val="116659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4329C4A-FEF5-8E4B-AFFE-F2E58921A6ED}"/>
              </a:ext>
            </a:extLst>
          </p:cNvPr>
          <p:cNvGrpSpPr/>
          <p:nvPr/>
        </p:nvGrpSpPr>
        <p:grpSpPr>
          <a:xfrm>
            <a:off x="-1" y="0"/>
            <a:ext cx="4134288" cy="5143500"/>
            <a:chOff x="0" y="0"/>
            <a:chExt cx="4039812" cy="5143500"/>
          </a:xfrm>
        </p:grpSpPr>
        <p:sp>
          <p:nvSpPr>
            <p:cNvPr id="11" name="Freeform 59">
              <a:extLst>
                <a:ext uri="{FF2B5EF4-FFF2-40B4-BE49-F238E27FC236}">
                  <a16:creationId xmlns:a16="http://schemas.microsoft.com/office/drawing/2014/main" id="{76630B3D-8922-1F43-B455-FE8C19EA867A}"/>
                </a:ext>
              </a:extLst>
            </p:cNvPr>
            <p:cNvSpPr/>
            <p:nvPr/>
          </p:nvSpPr>
          <p:spPr>
            <a:xfrm>
              <a:off x="110111" y="0"/>
              <a:ext cx="3929701" cy="5143500"/>
            </a:xfrm>
            <a:custGeom>
              <a:avLst/>
              <a:gdLst>
                <a:gd name="connsiteX0" fmla="*/ 0 w 3929701"/>
                <a:gd name="connsiteY0" fmla="*/ 0 h 5143500"/>
                <a:gd name="connsiteX1" fmla="*/ 3525500 w 3929701"/>
                <a:gd name="connsiteY1" fmla="*/ 0 h 5143500"/>
                <a:gd name="connsiteX2" fmla="*/ 3493111 w 3929701"/>
                <a:gd name="connsiteY2" fmla="*/ 56160 h 5143500"/>
                <a:gd name="connsiteX3" fmla="*/ 3233513 w 3929701"/>
                <a:gd name="connsiteY3" fmla="*/ 3221835 h 5143500"/>
                <a:gd name="connsiteX4" fmla="*/ 3798129 w 3929701"/>
                <a:gd name="connsiteY4" fmla="*/ 4903297 h 5143500"/>
                <a:gd name="connsiteX5" fmla="*/ 3929701 w 3929701"/>
                <a:gd name="connsiteY5" fmla="*/ 5143500 h 5143500"/>
                <a:gd name="connsiteX6" fmla="*/ 0 w 3929701"/>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9701" h="5143500">
                  <a:moveTo>
                    <a:pt x="0" y="0"/>
                  </a:moveTo>
                  <a:lnTo>
                    <a:pt x="3525500" y="0"/>
                  </a:lnTo>
                  <a:lnTo>
                    <a:pt x="3493111" y="56160"/>
                  </a:lnTo>
                  <a:cubicBezTo>
                    <a:pt x="3111631" y="805217"/>
                    <a:pt x="2991404" y="1971885"/>
                    <a:pt x="3233513" y="3221835"/>
                  </a:cubicBezTo>
                  <a:cubicBezTo>
                    <a:pt x="3354568" y="3846810"/>
                    <a:pt x="3551882" y="4418647"/>
                    <a:pt x="3798129" y="4903297"/>
                  </a:cubicBezTo>
                  <a:lnTo>
                    <a:pt x="3929701" y="5143500"/>
                  </a:lnTo>
                  <a:lnTo>
                    <a:pt x="0" y="5143500"/>
                  </a:lnTo>
                  <a:close/>
                </a:path>
              </a:pathLst>
            </a:custGeom>
            <a:gradFill flip="none" rotWithShape="1">
              <a:gsLst>
                <a:gs pos="0">
                  <a:schemeClr val="accent2">
                    <a:lumMod val="0"/>
                    <a:lumOff val="100000"/>
                  </a:schemeClr>
                </a:gs>
                <a:gs pos="35000">
                  <a:schemeClr val="accent2">
                    <a:lumMod val="0"/>
                    <a:lumOff val="100000"/>
                  </a:schemeClr>
                </a:gs>
                <a:gs pos="100000">
                  <a:schemeClr val="bg2">
                    <a:lumMod val="9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0">
              <a:extLst>
                <a:ext uri="{FF2B5EF4-FFF2-40B4-BE49-F238E27FC236}">
                  <a16:creationId xmlns:a16="http://schemas.microsoft.com/office/drawing/2014/main" id="{835461AA-5178-4F49-BE72-56CA3CB8194B}"/>
                </a:ext>
              </a:extLst>
            </p:cNvPr>
            <p:cNvSpPr/>
            <p:nvPr/>
          </p:nvSpPr>
          <p:spPr>
            <a:xfrm>
              <a:off x="0" y="0"/>
              <a:ext cx="3929701" cy="5143500"/>
            </a:xfrm>
            <a:custGeom>
              <a:avLst/>
              <a:gdLst>
                <a:gd name="connsiteX0" fmla="*/ 0 w 3929701"/>
                <a:gd name="connsiteY0" fmla="*/ 0 h 5143500"/>
                <a:gd name="connsiteX1" fmla="*/ 3525500 w 3929701"/>
                <a:gd name="connsiteY1" fmla="*/ 0 h 5143500"/>
                <a:gd name="connsiteX2" fmla="*/ 3493111 w 3929701"/>
                <a:gd name="connsiteY2" fmla="*/ 56160 h 5143500"/>
                <a:gd name="connsiteX3" fmla="*/ 3233513 w 3929701"/>
                <a:gd name="connsiteY3" fmla="*/ 3221835 h 5143500"/>
                <a:gd name="connsiteX4" fmla="*/ 3798129 w 3929701"/>
                <a:gd name="connsiteY4" fmla="*/ 4903297 h 5143500"/>
                <a:gd name="connsiteX5" fmla="*/ 3929701 w 3929701"/>
                <a:gd name="connsiteY5" fmla="*/ 5143500 h 5143500"/>
                <a:gd name="connsiteX6" fmla="*/ 0 w 3929701"/>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9701" h="5143500">
                  <a:moveTo>
                    <a:pt x="0" y="0"/>
                  </a:moveTo>
                  <a:lnTo>
                    <a:pt x="3525500" y="0"/>
                  </a:lnTo>
                  <a:lnTo>
                    <a:pt x="3493111" y="56160"/>
                  </a:lnTo>
                  <a:cubicBezTo>
                    <a:pt x="3111631" y="805217"/>
                    <a:pt x="2991404" y="1971885"/>
                    <a:pt x="3233513" y="3221835"/>
                  </a:cubicBezTo>
                  <a:cubicBezTo>
                    <a:pt x="3354568" y="3846810"/>
                    <a:pt x="3551882" y="4418647"/>
                    <a:pt x="3798129" y="4903297"/>
                  </a:cubicBezTo>
                  <a:lnTo>
                    <a:pt x="3929701" y="5143500"/>
                  </a:lnTo>
                  <a:lnTo>
                    <a:pt x="0" y="5143500"/>
                  </a:lnTo>
                  <a:close/>
                </a:path>
              </a:pathLst>
            </a:custGeom>
            <a:gradFill flip="none" rotWithShape="1">
              <a:gsLst>
                <a:gs pos="0">
                  <a:schemeClr val="accent2">
                    <a:lumMod val="0"/>
                    <a:lumOff val="100000"/>
                  </a:schemeClr>
                </a:gs>
                <a:gs pos="35000">
                  <a:schemeClr val="accent2">
                    <a:lumMod val="0"/>
                    <a:lumOff val="100000"/>
                  </a:schemeClr>
                </a:gs>
                <a:gs pos="100000">
                  <a:schemeClr val="tx2">
                    <a:lumMod val="20000"/>
                    <a:lumOff val="8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83CCC575-3CF7-324A-9539-F9CF791C9FF7}"/>
              </a:ext>
            </a:extLst>
          </p:cNvPr>
          <p:cNvPicPr>
            <a:picLocks noChangeAspect="1"/>
          </p:cNvPicPr>
          <p:nvPr/>
        </p:nvPicPr>
        <p:blipFill rotWithShape="1">
          <a:blip r:embed="rId3" cstate="print">
            <a:duotone>
              <a:schemeClr val="bg2">
                <a:shade val="45000"/>
                <a:satMod val="135000"/>
              </a:schemeClr>
              <a:prstClr val="white"/>
            </a:duotone>
            <a:alphaModFix amt="10000"/>
            <a:extLst>
              <a:ext uri="{28A0092B-C50C-407E-A947-70E740481C1C}">
                <a14:useLocalDpi xmlns:a14="http://schemas.microsoft.com/office/drawing/2010/main"/>
              </a:ext>
            </a:extLst>
          </a:blip>
          <a:srcRect l="8933" r="-2"/>
          <a:stretch/>
        </p:blipFill>
        <p:spPr>
          <a:xfrm>
            <a:off x="0" y="0"/>
            <a:ext cx="2517126" cy="5135386"/>
          </a:xfrm>
          <a:prstGeom prst="rect">
            <a:avLst/>
          </a:prstGeom>
        </p:spPr>
      </p:pic>
      <p:sp>
        <p:nvSpPr>
          <p:cNvPr id="13" name="Title 4">
            <a:extLst>
              <a:ext uri="{FF2B5EF4-FFF2-40B4-BE49-F238E27FC236}">
                <a16:creationId xmlns:a16="http://schemas.microsoft.com/office/drawing/2014/main" id="{E44C51B1-B432-1649-A161-D5CE893948D0}"/>
              </a:ext>
            </a:extLst>
          </p:cNvPr>
          <p:cNvSpPr txBox="1">
            <a:spLocks/>
          </p:cNvSpPr>
          <p:nvPr/>
        </p:nvSpPr>
        <p:spPr>
          <a:xfrm>
            <a:off x="389817" y="2077333"/>
            <a:ext cx="2713762" cy="1102596"/>
          </a:xfrm>
          <a:prstGeom prst="rect">
            <a:avLst/>
          </a:prstGeom>
        </p:spPr>
        <p:txBody>
          <a:bodyPr spcFirstLastPara="1" vert="horz" wrap="square" lIns="91425" tIns="91425" rIns="91425" bIns="91425" rtlCol="0" anchor="t" anchorCtr="0">
            <a:noAutofit/>
          </a:bodyPr>
          <a:lstStyle>
            <a:lvl1pPr lvl="0" algn="l" defTabSz="685783" rtl="0" eaLnBrk="1" latinLnBrk="0" hangingPunct="1">
              <a:lnSpc>
                <a:spcPct val="90000"/>
              </a:lnSpc>
              <a:spcBef>
                <a:spcPts val="0"/>
              </a:spcBef>
              <a:spcAft>
                <a:spcPts val="0"/>
              </a:spcAft>
              <a:buSzPts val="1200"/>
              <a:buNone/>
              <a:defRPr sz="2100" b="1" kern="1200" spc="-113">
                <a:solidFill>
                  <a:schemeClr val="accent1"/>
                </a:solidFill>
                <a:latin typeface="+mj-lt"/>
                <a:ea typeface="+mj-ea"/>
                <a:cs typeface="+mj-c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r>
              <a:rPr lang="en-US" sz="3200" spc="0" dirty="0">
                <a:solidFill>
                  <a:schemeClr val="accent3"/>
                </a:solidFill>
              </a:rPr>
              <a:t>Today’s</a:t>
            </a:r>
          </a:p>
          <a:p>
            <a:r>
              <a:rPr lang="en-US" sz="3200" spc="0" dirty="0">
                <a:solidFill>
                  <a:schemeClr val="accent3"/>
                </a:solidFill>
              </a:rPr>
              <a:t>Sponsors</a:t>
            </a:r>
          </a:p>
        </p:txBody>
      </p:sp>
      <p:pic>
        <p:nvPicPr>
          <p:cNvPr id="14" name="Picture 13" descr="Logo&#10;&#10;Description automatically generated">
            <a:extLst>
              <a:ext uri="{FF2B5EF4-FFF2-40B4-BE49-F238E27FC236}">
                <a16:creationId xmlns:a16="http://schemas.microsoft.com/office/drawing/2014/main" id="{131FEC8D-B2F0-4971-8F79-D45417F698D0}"/>
              </a:ext>
            </a:extLst>
          </p:cNvPr>
          <p:cNvPicPr>
            <a:picLocks noChangeAspect="1"/>
          </p:cNvPicPr>
          <p:nvPr/>
        </p:nvPicPr>
        <p:blipFill>
          <a:blip r:embed="rId4"/>
          <a:stretch>
            <a:fillRect/>
          </a:stretch>
        </p:blipFill>
        <p:spPr>
          <a:xfrm>
            <a:off x="4612944" y="2757417"/>
            <a:ext cx="3381363" cy="1127121"/>
          </a:xfrm>
          <a:prstGeom prst="rect">
            <a:avLst/>
          </a:prstGeom>
        </p:spPr>
      </p:pic>
      <p:pic>
        <p:nvPicPr>
          <p:cNvPr id="15" name="Picture 14">
            <a:extLst>
              <a:ext uri="{FF2B5EF4-FFF2-40B4-BE49-F238E27FC236}">
                <a16:creationId xmlns:a16="http://schemas.microsoft.com/office/drawing/2014/main" id="{ED4788B6-EAE1-4083-B077-FE9F1967045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74269" y="1478502"/>
            <a:ext cx="3258713" cy="675019"/>
          </a:xfrm>
          <a:prstGeom prst="rect">
            <a:avLst/>
          </a:prstGeom>
        </p:spPr>
      </p:pic>
    </p:spTree>
    <p:extLst>
      <p:ext uri="{BB962C8B-B14F-4D97-AF65-F5344CB8AC3E}">
        <p14:creationId xmlns:p14="http://schemas.microsoft.com/office/powerpoint/2010/main" val="52917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Google Shape;76;p14">
            <a:extLst>
              <a:ext uri="{FF2B5EF4-FFF2-40B4-BE49-F238E27FC236}">
                <a16:creationId xmlns:a16="http://schemas.microsoft.com/office/drawing/2014/main" id="{5B0A978A-2BD4-9045-BE5D-73C274369B93}"/>
              </a:ext>
            </a:extLst>
          </p:cNvPr>
          <p:cNvSpPr txBox="1">
            <a:spLocks/>
          </p:cNvSpPr>
          <p:nvPr/>
        </p:nvSpPr>
        <p:spPr>
          <a:xfrm>
            <a:off x="458496" y="1830043"/>
            <a:ext cx="4193017" cy="1483415"/>
          </a:xfrm>
          <a:prstGeom prst="rect">
            <a:avLst/>
          </a:prstGeom>
        </p:spPr>
        <p:txBody>
          <a:bodyPr spcFirstLastPara="1" vert="horz" wrap="square" lIns="91425" tIns="91425" rIns="91425" bIns="91425" rtlCol="0" anchor="b" anchorCtr="0">
            <a:noAutofit/>
          </a:bodyPr>
          <a:lstStyle>
            <a:lvl1pPr algn="l" defTabSz="457200" rtl="0" eaLnBrk="1" latinLnBrk="0" hangingPunct="1">
              <a:spcBef>
                <a:spcPct val="0"/>
              </a:spcBef>
              <a:buNone/>
              <a:defRPr sz="4000" b="0" i="0" kern="1200">
                <a:solidFill>
                  <a:srgbClr val="000000"/>
                </a:solidFill>
                <a:latin typeface="Merriweather Regular"/>
                <a:ea typeface="+mj-ea"/>
                <a:cs typeface="Merriweather Regular"/>
              </a:defRPr>
            </a:lvl1pPr>
          </a:lstStyle>
          <a:p>
            <a:pPr marL="0" marR="0" lvl="0" indent="0" algn="l" defTabSz="457200" rtl="0" eaLnBrk="1" fontAlgn="auto" latinLnBrk="0" hangingPunct="1">
              <a:lnSpc>
                <a:spcPts val="44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a:ea typeface="+mj-ea"/>
              </a:rPr>
              <a:t>Thank you</a:t>
            </a:r>
            <a:br>
              <a:rPr kumimoji="0" lang="en-US" sz="4400" b="1" i="0" u="none" strike="noStrike" kern="1200" cap="none" spc="0" normalizeH="0" baseline="0" noProof="0" dirty="0">
                <a:ln>
                  <a:noFill/>
                </a:ln>
                <a:solidFill>
                  <a:srgbClr val="FFFFFF"/>
                </a:solidFill>
                <a:effectLst/>
                <a:uLnTx/>
                <a:uFillTx/>
                <a:latin typeface="Arial" panose="020B0604020202020204"/>
                <a:ea typeface="+mj-ea"/>
              </a:rPr>
            </a:br>
            <a:r>
              <a:rPr kumimoji="0" lang="en-US" sz="4400" b="1" i="0" u="none" strike="noStrike" kern="1200" cap="none" spc="0" normalizeH="0" baseline="0" noProof="0" dirty="0">
                <a:ln>
                  <a:noFill/>
                </a:ln>
                <a:solidFill>
                  <a:srgbClr val="FFFFFF"/>
                </a:solidFill>
                <a:effectLst/>
                <a:uLnTx/>
                <a:uFillTx/>
                <a:latin typeface="Arial" panose="020B0604020202020204"/>
                <a:ea typeface="+mj-ea"/>
              </a:rPr>
              <a:t>for your time.</a:t>
            </a:r>
            <a:endParaRPr kumimoji="0" lang="en-US" sz="2000" b="1" i="0" u="none" strike="noStrike" kern="1200" cap="none" spc="0" normalizeH="0" baseline="0" noProof="0" dirty="0">
              <a:ln>
                <a:noFill/>
              </a:ln>
              <a:solidFill>
                <a:srgbClr val="FFFFFF"/>
              </a:solidFill>
              <a:effectLst/>
              <a:uLnTx/>
              <a:uFillTx/>
              <a:latin typeface="Arial" panose="020B0604020202020204"/>
              <a:ea typeface="+mj-ea"/>
            </a:endParaRPr>
          </a:p>
        </p:txBody>
      </p:sp>
      <p:sp>
        <p:nvSpPr>
          <p:cNvPr id="4" name="Text Placeholder 1">
            <a:extLst>
              <a:ext uri="{FF2B5EF4-FFF2-40B4-BE49-F238E27FC236}">
                <a16:creationId xmlns:a16="http://schemas.microsoft.com/office/drawing/2014/main" id="{7C344CB2-7BA8-F20D-E4CE-822A008FCE5C}"/>
              </a:ext>
            </a:extLst>
          </p:cNvPr>
          <p:cNvSpPr txBox="1">
            <a:spLocks/>
          </p:cNvSpPr>
          <p:nvPr/>
        </p:nvSpPr>
        <p:spPr>
          <a:xfrm>
            <a:off x="458496" y="3313457"/>
            <a:ext cx="4716198" cy="103395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500" dirty="0" err="1">
                <a:solidFill>
                  <a:schemeClr val="bg1"/>
                </a:solidFill>
                <a:latin typeface="Arial" panose="020B0604020202020204"/>
                <a:ea typeface="Open Sans" panose="020B0606030504020204" pitchFamily="34" charset="0"/>
                <a:cs typeface="Arial" panose="020B0604020202020204" pitchFamily="34" charset="0"/>
              </a:rPr>
              <a:t>PartnerGrowth</a:t>
            </a:r>
            <a:r>
              <a:rPr lang="en-US" sz="1500" dirty="0">
                <a:solidFill>
                  <a:schemeClr val="bg1"/>
                </a:solidFill>
                <a:latin typeface="Arial" panose="020B0604020202020204"/>
                <a:ea typeface="Open Sans" panose="020B0606030504020204" pitchFamily="34" charset="0"/>
                <a:cs typeface="Arial" panose="020B0604020202020204" pitchFamily="34" charset="0"/>
              </a:rPr>
              <a:t>@vensure.com</a:t>
            </a:r>
            <a:endParaRPr kumimoji="0" lang="en-US" sz="1500" b="0" i="0" u="none" strike="noStrike" kern="1200" cap="none" spc="0" normalizeH="0" baseline="0" noProof="0" dirty="0">
              <a:ln>
                <a:noFill/>
              </a:ln>
              <a:solidFill>
                <a:schemeClr val="bg1"/>
              </a:solidFill>
              <a:effectLst/>
              <a:uLnTx/>
              <a:uFillTx/>
              <a:latin typeface="Arial" panose="020B0604020202020204"/>
              <a:ea typeface="Open Sans" panose="020B0606030504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500" dirty="0">
                <a:solidFill>
                  <a:schemeClr val="bg1"/>
                </a:solidFill>
                <a:latin typeface="Arial" panose="020B0604020202020204"/>
                <a:ea typeface="Open Sans" panose="020B0606030504020204" pitchFamily="34" charset="0"/>
                <a:cs typeface="Arial" panose="020B0604020202020204" pitchFamily="34" charset="0"/>
              </a:rPr>
              <a:t>https://www.vensure.com/ https://www.vensure.com/resources/webinars/</a:t>
            </a:r>
            <a:endParaRPr kumimoji="0" lang="en-US" sz="1500" b="0" i="0" u="none" strike="noStrike" kern="1200" cap="none" spc="0" normalizeH="0" baseline="0" noProof="0" dirty="0">
              <a:ln>
                <a:noFill/>
              </a:ln>
              <a:solidFill>
                <a:schemeClr val="bg1"/>
              </a:solidFill>
              <a:effectLst/>
              <a:uLnTx/>
              <a:uFillTx/>
              <a:latin typeface="Arial" panose="020B0604020202020204"/>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964169199"/>
      </p:ext>
    </p:extLst>
  </p:cSld>
  <p:clrMapOvr>
    <a:masterClrMapping/>
  </p:clrMapOvr>
</p:sld>
</file>

<file path=ppt/theme/theme1.xml><?xml version="1.0" encoding="utf-8"?>
<a:theme xmlns:a="http://schemas.openxmlformats.org/drawingml/2006/main" name="VES PowerPoint Theme">
  <a:themeElements>
    <a:clrScheme name="Custom 2">
      <a:dk1>
        <a:srgbClr val="000000"/>
      </a:dk1>
      <a:lt1>
        <a:srgbClr val="FFFFFF"/>
      </a:lt1>
      <a:dk2>
        <a:srgbClr val="6C6E70"/>
      </a:dk2>
      <a:lt2>
        <a:srgbClr val="F1F1F2"/>
      </a:lt2>
      <a:accent1>
        <a:srgbClr val="E05106"/>
      </a:accent1>
      <a:accent2>
        <a:srgbClr val="FF6D22"/>
      </a:accent2>
      <a:accent3>
        <a:srgbClr val="00A5B5"/>
      </a:accent3>
      <a:accent4>
        <a:srgbClr val="69BE28"/>
      </a:accent4>
      <a:accent5>
        <a:srgbClr val="3B0083"/>
      </a:accent5>
      <a:accent6>
        <a:srgbClr val="EA5083"/>
      </a:accent6>
      <a:hlink>
        <a:srgbClr val="00A5B5"/>
      </a:hlink>
      <a:folHlink>
        <a:srgbClr val="6C6E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07677E6637F648871A0E8ADEB8FCDE" ma:contentTypeVersion="13" ma:contentTypeDescription="Create a new document." ma:contentTypeScope="" ma:versionID="39de9ee77600f36e9139da48d7369b76">
  <xsd:schema xmlns:xsd="http://www.w3.org/2001/XMLSchema" xmlns:xs="http://www.w3.org/2001/XMLSchema" xmlns:p="http://schemas.microsoft.com/office/2006/metadata/properties" xmlns:ns2="a1efcab2-cccc-4449-814c-ea5499248eae" xmlns:ns3="c964f078-edb2-487c-9e6b-e9dc810b91dc" targetNamespace="http://schemas.microsoft.com/office/2006/metadata/properties" ma:root="true" ma:fieldsID="ff173a72a9c1b08ea26220871b233038" ns2:_="" ns3:_="">
    <xsd:import namespace="a1efcab2-cccc-4449-814c-ea5499248eae"/>
    <xsd:import namespace="c964f078-edb2-487c-9e6b-e9dc810b91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fcab2-cccc-4449-814c-ea5499248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4f078-edb2-487c-9e6b-e9dc810b91d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0F88AA-8901-4F1F-A14D-49886B10EE46}">
  <ds:schemaRefs>
    <ds:schemaRef ds:uri="http://schemas.microsoft.com/office/2006/metadata/contentType"/>
    <ds:schemaRef ds:uri="http://schemas.microsoft.com/office/2006/metadata/properties/metaAttributes"/>
    <ds:schemaRef ds:uri="http://www.w3.org/2000/xmlns/"/>
    <ds:schemaRef ds:uri="http://www.w3.org/2001/XMLSchema"/>
    <ds:schemaRef ds:uri="a1efcab2-cccc-4449-814c-ea5499248eae"/>
    <ds:schemaRef ds:uri="c964f078-edb2-487c-9e6b-e9dc810b91d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2123D7-31AE-43EB-B342-4E7644E22C45}">
  <ds:schemaRefs>
    <ds:schemaRef ds:uri="http://schemas.microsoft.com/sharepoint/v3/contenttype/forms"/>
  </ds:schemaRefs>
</ds:datastoreItem>
</file>

<file path=customXml/itemProps3.xml><?xml version="1.0" encoding="utf-8"?>
<ds:datastoreItem xmlns:ds="http://schemas.openxmlformats.org/officeDocument/2006/customXml" ds:itemID="{4DFA0EA1-2614-42D6-9301-5CEB9D96102F}">
  <ds:schemaRefs>
    <ds:schemaRef ds:uri="c964f078-edb2-487c-9e6b-e9dc810b91dc"/>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a1efcab2-cccc-4449-814c-ea5499248e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8660</TotalTime>
  <Words>378</Words>
  <Application>Microsoft Office PowerPoint</Application>
  <PresentationFormat>On-screen Show (16:9)</PresentationFormat>
  <Paragraphs>42</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LT Std 45 Book</vt:lpstr>
      <vt:lpstr>Lato Light</vt:lpstr>
      <vt:lpstr>Merriweather Regular</vt:lpstr>
      <vt:lpstr>System Font Regular</vt:lpstr>
      <vt:lpstr>Zapf Dingbats</vt:lpstr>
      <vt:lpstr>VES PowerPoint Theme</vt:lpstr>
      <vt:lpstr>PowerPoint Presentation</vt:lpstr>
      <vt:lpstr>Presenter</vt:lpstr>
      <vt:lpstr>Cybersecurity at a Glance</vt:lpstr>
      <vt:lpstr>Staying Safe</vt:lpstr>
      <vt:lpstr>Staying Safe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Megan Bleck</cp:lastModifiedBy>
  <cp:revision>117</cp:revision>
  <cp:lastPrinted>2019-10-24T14:38:50Z</cp:lastPrinted>
  <dcterms:modified xsi:type="dcterms:W3CDTF">2023-01-13T18:54:06Z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0x0101001B07677E6637F648871A0E8ADEB8FCDE</vt:lpwstr>
  </property>
</Properties>
</file>